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40" r:id="rId2"/>
    <p:sldId id="335" r:id="rId3"/>
    <p:sldId id="341" r:id="rId4"/>
    <p:sldId id="342" r:id="rId5"/>
    <p:sldId id="258" r:id="rId6"/>
    <p:sldId id="259" r:id="rId7"/>
    <p:sldId id="319" r:id="rId8"/>
    <p:sldId id="336" r:id="rId9"/>
    <p:sldId id="262" r:id="rId10"/>
    <p:sldId id="263" r:id="rId11"/>
    <p:sldId id="332" r:id="rId12"/>
    <p:sldId id="337" r:id="rId13"/>
    <p:sldId id="266" r:id="rId14"/>
    <p:sldId id="267" r:id="rId15"/>
    <p:sldId id="333" r:id="rId16"/>
    <p:sldId id="338" r:id="rId17"/>
    <p:sldId id="270" r:id="rId18"/>
    <p:sldId id="271" r:id="rId19"/>
    <p:sldId id="334" r:id="rId20"/>
    <p:sldId id="339" r:id="rId21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00000"/>
    <a:srgbClr val="663300"/>
    <a:srgbClr val="FFFFFF"/>
    <a:srgbClr val="FFFF66"/>
    <a:srgbClr val="A50021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7BD43-D953-4134-A70E-B551D2E77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0A3F70-5A51-47AF-B325-CCE4D1957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F088D-3CF8-4562-A3F8-79AF82973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2E8E8-273D-429E-83DA-5541E1ED8AC1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5266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BA0396-1DC8-4E77-832E-BBCD12A87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8BCDA9-CADD-4DB7-9D0D-62DC33A7B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A84280-5338-4DB9-B4BA-F6B37CE5F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5738-53D4-4F06-BA3A-A812C2CC3876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460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42BFC8-F58A-4F1D-8005-0ADFC1D1F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61AD3A-B16F-4110-B29A-93A124B94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C4739-CAD0-469E-BB1B-0ECE69434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90F9-8F56-4EEE-A1DB-E258F59CC1A8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2454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972C05-F949-41F5-8F7A-CCC70B4B8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B90BF1-6F6B-4242-9923-61CAEBB8F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A3A3EF-6D11-41C9-9CCB-8D8DFE3A5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76390-325D-4855-A555-4E9AC81D8EF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2510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E2734E-9267-4971-9E9A-369453553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0E42AE-D94D-49E6-8AC0-CBF1E5225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0B9EDB-1947-4370-9284-BDBA8C611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DB01-B698-448C-9809-1BD0BEB7E2C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3567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1852F-C113-40C6-A0A5-5898DE29A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E8B02-58F2-463A-B0D3-B3A7C6994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73A44-32E7-4ED8-929A-E78F92310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6F0B-4872-489A-A494-C208F4C8B333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83291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36262A-0185-4B76-9667-2E69A9D0F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528579-FAD9-49D9-8EC9-76D380DA6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D244DC-E47E-44A0-8308-7E4A41E8C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57FCD-0E7F-4C5E-8BD4-072A614553F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0367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54A383-60D1-4D51-BFF5-DBA47B38F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507EF3-097D-4FE0-A7D7-EC06EEFF8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AC90FE-7165-4A77-BD32-615E3AC9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E93D-888C-4ECA-9506-5FF6731BC6E5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4514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07C530-3992-4DCE-94B7-66ACF0331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558E80-94AC-4514-9320-4115A474E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C7AABC-D71D-46C9-9D05-2B31504D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7E14A-873C-4CEA-BD56-9F7CDF3F1130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6997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596AB-4D0A-4E5E-8034-85F858CA0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13259-C811-406B-A187-77E7641B9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35FD5-58C3-496E-8691-A6A29F9DC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5A2E-E2E3-48B4-A7F8-789F0D7B2DA4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7102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4C1F2-CFD9-4614-819D-F6F6B240C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9530F-7A0B-455A-AB71-5A3B9028A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5F96E-58C2-4DBD-A4E4-52E0CBDFC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2B26-E4E2-4205-8E65-977F2DF450BD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275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1EB774-F8D7-47D7-A8C2-4893A25D7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54633D-0FCE-48E0-A132-4BE602445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91693E-6E6F-47A7-BA15-2E4052EA63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2704BD-7B90-4244-A0CA-6F1701FDD4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8D1CFD-1996-46B3-9E96-9AE99A6DEB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pPr>
              <a:defRPr/>
            </a:pPr>
            <a:fld id="{9BB6BF65-87F5-4AB0-9C06-C13DAFF40B05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1">
            <a:extLst>
              <a:ext uri="{FF2B5EF4-FFF2-40B4-BE49-F238E27FC236}">
                <a16:creationId xmlns:a16="http://schemas.microsoft.com/office/drawing/2014/main" id="{FD4BA77E-CE17-4CC1-986E-172B1286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ED2EC1-18B1-4D86-8F0E-E67ADFB49BFE}"/>
              </a:ext>
            </a:extLst>
          </p:cNvPr>
          <p:cNvSpPr/>
          <p:nvPr/>
        </p:nvSpPr>
        <p:spPr>
          <a:xfrm>
            <a:off x="27039" y="773397"/>
            <a:ext cx="5334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bird, when it found it's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027D2-D592-486C-A957-CBB3AC0D04FE}"/>
              </a:ext>
            </a:extLst>
          </p:cNvPr>
          <p:cNvSpPr/>
          <p:nvPr/>
        </p:nvSpPr>
        <p:spPr>
          <a:xfrm>
            <a:off x="4343400" y="4116114"/>
            <a:ext cx="4152900" cy="1938992"/>
          </a:xfrm>
          <a:prstGeom prst="rect">
            <a:avLst/>
          </a:prstGeom>
          <a:solidFill>
            <a:schemeClr val="accent3">
              <a:lumMod val="50000"/>
              <a:alpha val="100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happy dove</a:t>
            </a:r>
            <a:endParaRPr lang="en-US" sz="72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52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 5">
            <a:extLst>
              <a:ext uri="{FF2B5EF4-FFF2-40B4-BE49-F238E27FC236}">
                <a16:creationId xmlns:a16="http://schemas.microsoft.com/office/drawing/2014/main" id="{4A3C3F18-FFA9-43A4-9757-45629712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>
            <a:extLst>
              <a:ext uri="{FF2B5EF4-FFF2-40B4-BE49-F238E27FC236}">
                <a16:creationId xmlns:a16="http://schemas.microsoft.com/office/drawing/2014/main" id="{82E850F7-3C6F-43CA-9668-A81C6C2B88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3409950"/>
            <a:ext cx="7634288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</a:p>
          <a:p>
            <a:pPr algn="ctr" rtl="1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33167-D9B3-4026-9600-CF81A3AC3051}"/>
              </a:ext>
            </a:extLst>
          </p:cNvPr>
          <p:cNvSpPr/>
          <p:nvPr/>
        </p:nvSpPr>
        <p:spPr>
          <a:xfrm>
            <a:off x="152400" y="304800"/>
            <a:ext cx="5950743" cy="1754326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celebrate there </a:t>
            </a:r>
          </a:p>
          <a:p>
            <a:pPr algn="ctr" rtl="1" eaLnBrk="1" hangingPunct="1"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liturgies,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E8CAA-2173-438E-8891-DFDEF5F31370}"/>
              </a:ext>
            </a:extLst>
          </p:cNvPr>
          <p:cNvSpPr/>
          <p:nvPr/>
        </p:nvSpPr>
        <p:spPr>
          <a:xfrm>
            <a:off x="319088" y="2895600"/>
            <a:ext cx="3581400" cy="3416320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They're prayed for all the saints.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1">
            <a:extLst>
              <a:ext uri="{FF2B5EF4-FFF2-40B4-BE49-F238E27FC236}">
                <a16:creationId xmlns:a16="http://schemas.microsoft.com/office/drawing/2014/main" id="{FD4BA77E-CE17-4CC1-986E-172B1286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ED2EC1-18B1-4D86-8F0E-E67ADFB49BFE}"/>
              </a:ext>
            </a:extLst>
          </p:cNvPr>
          <p:cNvSpPr/>
          <p:nvPr/>
        </p:nvSpPr>
        <p:spPr>
          <a:xfrm>
            <a:off x="27039" y="773397"/>
            <a:ext cx="5334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bird, when it found it's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027D2-D592-486C-A957-CBB3AC0D04FE}"/>
              </a:ext>
            </a:extLst>
          </p:cNvPr>
          <p:cNvSpPr/>
          <p:nvPr/>
        </p:nvSpPr>
        <p:spPr>
          <a:xfrm>
            <a:off x="4343400" y="4116114"/>
            <a:ext cx="4152900" cy="1938992"/>
          </a:xfrm>
          <a:prstGeom prst="rect">
            <a:avLst/>
          </a:prstGeom>
          <a:solidFill>
            <a:schemeClr val="accent3">
              <a:lumMod val="50000"/>
              <a:alpha val="100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happy dove</a:t>
            </a:r>
            <a:endParaRPr lang="en-US" sz="72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5901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2">
            <a:extLst>
              <a:ext uri="{FF2B5EF4-FFF2-40B4-BE49-F238E27FC236}">
                <a16:creationId xmlns:a16="http://schemas.microsoft.com/office/drawing/2014/main" id="{D723C71B-E9F5-4837-A5E9-E0F718F1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BD021-9F74-492E-87DF-854936AAE8F7}"/>
              </a:ext>
            </a:extLst>
          </p:cNvPr>
          <p:cNvSpPr/>
          <p:nvPr/>
        </p:nvSpPr>
        <p:spPr>
          <a:xfrm>
            <a:off x="304800" y="376092"/>
            <a:ext cx="44196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 Lord I love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3C781-C280-4F63-B893-91906D392758}"/>
              </a:ext>
            </a:extLst>
          </p:cNvPr>
          <p:cNvSpPr/>
          <p:nvPr/>
        </p:nvSpPr>
        <p:spPr>
          <a:xfrm>
            <a:off x="1981200" y="3578778"/>
            <a:ext cx="4572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love with honesty.</a:t>
            </a:r>
          </a:p>
        </p:txBody>
      </p:sp>
    </p:spTree>
    <p:extLst>
      <p:ext uri="{BB962C8B-B14F-4D97-AF65-F5344CB8AC3E}">
        <p14:creationId xmlns:p14="http://schemas.microsoft.com/office/powerpoint/2010/main" val="36946927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cture 6">
            <a:extLst>
              <a:ext uri="{FF2B5EF4-FFF2-40B4-BE49-F238E27FC236}">
                <a16:creationId xmlns:a16="http://schemas.microsoft.com/office/drawing/2014/main" id="{E002187F-E33B-44E2-A5D8-6C32B2BC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>
            <a:extLst>
              <a:ext uri="{FF2B5EF4-FFF2-40B4-BE49-F238E27FC236}">
                <a16:creationId xmlns:a16="http://schemas.microsoft.com/office/drawing/2014/main" id="{1C9D7E34-2ABE-4940-87FE-19000C0EE0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7634288" cy="2479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</a:p>
          <a:p>
            <a:pPr algn="ctr" rtl="1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1E4DB-7D92-40A8-BEA3-974A3B9BDB04}"/>
              </a:ext>
            </a:extLst>
          </p:cNvPr>
          <p:cNvSpPr/>
          <p:nvPr/>
        </p:nvSpPr>
        <p:spPr>
          <a:xfrm>
            <a:off x="350095" y="308814"/>
            <a:ext cx="4768364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Your house we read the Bible,</a:t>
            </a:r>
            <a:endParaRPr lang="ar-EG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411AC1-D540-4E1D-90FE-A08A3FD898D5}"/>
              </a:ext>
            </a:extLst>
          </p:cNvPr>
          <p:cNvSpPr/>
          <p:nvPr/>
        </p:nvSpPr>
        <p:spPr>
          <a:xfrm>
            <a:off x="1143000" y="3479950"/>
            <a:ext cx="4706554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learn there the nicest songs.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icture 9">
            <a:extLst>
              <a:ext uri="{FF2B5EF4-FFF2-40B4-BE49-F238E27FC236}">
                <a16:creationId xmlns:a16="http://schemas.microsoft.com/office/drawing/2014/main" id="{7AC997AA-67E0-4D71-8C2F-BA16095C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>
            <a:extLst>
              <a:ext uri="{FF2B5EF4-FFF2-40B4-BE49-F238E27FC236}">
                <a16:creationId xmlns:a16="http://schemas.microsoft.com/office/drawing/2014/main" id="{93FFD286-FF57-42E9-8F83-68DA498D4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5313" y="3200400"/>
            <a:ext cx="7862887" cy="2479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</a:p>
          <a:p>
            <a:pPr algn="ctr" rtl="1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B990E-362A-4616-BCF0-14F7780C6C8C}"/>
              </a:ext>
            </a:extLst>
          </p:cNvPr>
          <p:cNvSpPr/>
          <p:nvPr/>
        </p:nvSpPr>
        <p:spPr>
          <a:xfrm>
            <a:off x="0" y="2816260"/>
            <a:ext cx="6489290" cy="193899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hear there the blessed hymns,</a:t>
            </a:r>
            <a:endParaRPr lang="ar-EG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B37461-4395-4F66-838B-E10AF13057B2}"/>
              </a:ext>
            </a:extLst>
          </p:cNvPr>
          <p:cNvSpPr/>
          <p:nvPr/>
        </p:nvSpPr>
        <p:spPr>
          <a:xfrm>
            <a:off x="3657600" y="4538475"/>
            <a:ext cx="5286938" cy="193899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praise You all our lives.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1">
            <a:extLst>
              <a:ext uri="{FF2B5EF4-FFF2-40B4-BE49-F238E27FC236}">
                <a16:creationId xmlns:a16="http://schemas.microsoft.com/office/drawing/2014/main" id="{FD4BA77E-CE17-4CC1-986E-172B1286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ED2EC1-18B1-4D86-8F0E-E67ADFB49BFE}"/>
              </a:ext>
            </a:extLst>
          </p:cNvPr>
          <p:cNvSpPr/>
          <p:nvPr/>
        </p:nvSpPr>
        <p:spPr>
          <a:xfrm>
            <a:off x="27039" y="773397"/>
            <a:ext cx="5334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bird, when it found it's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027D2-D592-486C-A957-CBB3AC0D04FE}"/>
              </a:ext>
            </a:extLst>
          </p:cNvPr>
          <p:cNvSpPr/>
          <p:nvPr/>
        </p:nvSpPr>
        <p:spPr>
          <a:xfrm>
            <a:off x="4343400" y="4116114"/>
            <a:ext cx="4152900" cy="1938992"/>
          </a:xfrm>
          <a:prstGeom prst="rect">
            <a:avLst/>
          </a:prstGeom>
          <a:solidFill>
            <a:schemeClr val="accent3">
              <a:lumMod val="50000"/>
              <a:alpha val="100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happy dove</a:t>
            </a:r>
            <a:endParaRPr lang="en-US" sz="72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8903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2">
            <a:extLst>
              <a:ext uri="{FF2B5EF4-FFF2-40B4-BE49-F238E27FC236}">
                <a16:creationId xmlns:a16="http://schemas.microsoft.com/office/drawing/2014/main" id="{D723C71B-E9F5-4837-A5E9-E0F718F1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BD021-9F74-492E-87DF-854936AAE8F7}"/>
              </a:ext>
            </a:extLst>
          </p:cNvPr>
          <p:cNvSpPr/>
          <p:nvPr/>
        </p:nvSpPr>
        <p:spPr>
          <a:xfrm>
            <a:off x="304800" y="376092"/>
            <a:ext cx="44196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 Lord I love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3C781-C280-4F63-B893-91906D392758}"/>
              </a:ext>
            </a:extLst>
          </p:cNvPr>
          <p:cNvSpPr/>
          <p:nvPr/>
        </p:nvSpPr>
        <p:spPr>
          <a:xfrm>
            <a:off x="1981200" y="3578778"/>
            <a:ext cx="4572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love with honesty.</a:t>
            </a:r>
          </a:p>
        </p:txBody>
      </p:sp>
    </p:spTree>
    <p:extLst>
      <p:ext uri="{BB962C8B-B14F-4D97-AF65-F5344CB8AC3E}">
        <p14:creationId xmlns:p14="http://schemas.microsoft.com/office/powerpoint/2010/main" val="11073589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cture 7">
            <a:extLst>
              <a:ext uri="{FF2B5EF4-FFF2-40B4-BE49-F238E27FC236}">
                <a16:creationId xmlns:a16="http://schemas.microsoft.com/office/drawing/2014/main" id="{0985A16D-C26B-4B91-A388-CFF57A6A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>
            <a:extLst>
              <a:ext uri="{FF2B5EF4-FFF2-40B4-BE49-F238E27FC236}">
                <a16:creationId xmlns:a16="http://schemas.microsoft.com/office/drawing/2014/main" id="{51A1AC1E-5E3A-49A5-A819-C6CF5D362D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609600"/>
            <a:ext cx="3671888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1C954-EF83-4F8C-813E-A52E12CDED83}"/>
              </a:ext>
            </a:extLst>
          </p:cNvPr>
          <p:cNvSpPr/>
          <p:nvPr/>
        </p:nvSpPr>
        <p:spPr>
          <a:xfrm>
            <a:off x="381000" y="2459504"/>
            <a:ext cx="6400800" cy="193899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Blessed are they who are blameless,</a:t>
            </a:r>
            <a:endParaRPr lang="ar-EG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65923A-463C-4500-B674-99749425967F}"/>
              </a:ext>
            </a:extLst>
          </p:cNvPr>
          <p:cNvSpPr/>
          <p:nvPr/>
        </p:nvSpPr>
        <p:spPr>
          <a:xfrm>
            <a:off x="3048000" y="4533259"/>
            <a:ext cx="5665788" cy="193899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 Lord in Your house living.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ure 8">
            <a:extLst>
              <a:ext uri="{FF2B5EF4-FFF2-40B4-BE49-F238E27FC236}">
                <a16:creationId xmlns:a16="http://schemas.microsoft.com/office/drawing/2014/main" id="{D34DD959-E5B4-46DF-88F7-E6C2C803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>
            <a:extLst>
              <a:ext uri="{FF2B5EF4-FFF2-40B4-BE49-F238E27FC236}">
                <a16:creationId xmlns:a16="http://schemas.microsoft.com/office/drawing/2014/main" id="{9E31F1D9-9159-48EA-8F5E-9368ACCFBE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862888" cy="220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</a:p>
          <a:p>
            <a:pPr algn="ctr" rtl="1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</a:p>
          <a:p>
            <a:pPr algn="ctr" rtl="1" eaLnBrk="1" hangingPunct="1">
              <a:defRPr/>
            </a:pP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2B18B-ED73-4A25-AF6C-492EAF27D114}"/>
              </a:ext>
            </a:extLst>
          </p:cNvPr>
          <p:cNvSpPr/>
          <p:nvPr/>
        </p:nvSpPr>
        <p:spPr>
          <a:xfrm>
            <a:off x="345049" y="656491"/>
            <a:ext cx="3753004" cy="378565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Confirm me in Your luminous ways,</a:t>
            </a:r>
            <a:endParaRPr lang="ar-EG" sz="6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C37BD1-A474-4E05-8E89-1D68005B7CF8}"/>
              </a:ext>
            </a:extLst>
          </p:cNvPr>
          <p:cNvSpPr/>
          <p:nvPr/>
        </p:nvSpPr>
        <p:spPr>
          <a:xfrm>
            <a:off x="990600" y="4442143"/>
            <a:ext cx="4800600" cy="193899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Forever and ever, Amen.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1">
            <a:extLst>
              <a:ext uri="{FF2B5EF4-FFF2-40B4-BE49-F238E27FC236}">
                <a16:creationId xmlns:a16="http://schemas.microsoft.com/office/drawing/2014/main" id="{FD4BA77E-CE17-4CC1-986E-172B1286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ED2EC1-18B1-4D86-8F0E-E67ADFB49BFE}"/>
              </a:ext>
            </a:extLst>
          </p:cNvPr>
          <p:cNvSpPr/>
          <p:nvPr/>
        </p:nvSpPr>
        <p:spPr>
          <a:xfrm>
            <a:off x="27039" y="773397"/>
            <a:ext cx="5334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bird, when it found it's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027D2-D592-486C-A957-CBB3AC0D04FE}"/>
              </a:ext>
            </a:extLst>
          </p:cNvPr>
          <p:cNvSpPr/>
          <p:nvPr/>
        </p:nvSpPr>
        <p:spPr>
          <a:xfrm>
            <a:off x="4343400" y="4116114"/>
            <a:ext cx="4152900" cy="1938992"/>
          </a:xfrm>
          <a:prstGeom prst="rect">
            <a:avLst/>
          </a:prstGeom>
          <a:solidFill>
            <a:schemeClr val="accent3">
              <a:lumMod val="50000"/>
              <a:alpha val="100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happy dove</a:t>
            </a:r>
            <a:endParaRPr lang="en-US" sz="72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786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2">
            <a:extLst>
              <a:ext uri="{FF2B5EF4-FFF2-40B4-BE49-F238E27FC236}">
                <a16:creationId xmlns:a16="http://schemas.microsoft.com/office/drawing/2014/main" id="{D723C71B-E9F5-4837-A5E9-E0F718F1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BD021-9F74-492E-87DF-854936AAE8F7}"/>
              </a:ext>
            </a:extLst>
          </p:cNvPr>
          <p:cNvSpPr/>
          <p:nvPr/>
        </p:nvSpPr>
        <p:spPr>
          <a:xfrm>
            <a:off x="304800" y="376092"/>
            <a:ext cx="44196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 Lord I love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3C781-C280-4F63-B893-91906D392758}"/>
              </a:ext>
            </a:extLst>
          </p:cNvPr>
          <p:cNvSpPr/>
          <p:nvPr/>
        </p:nvSpPr>
        <p:spPr>
          <a:xfrm>
            <a:off x="1981200" y="3578778"/>
            <a:ext cx="4572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love with honesty.</a:t>
            </a:r>
          </a:p>
        </p:txBody>
      </p:sp>
    </p:spTree>
    <p:extLst>
      <p:ext uri="{BB962C8B-B14F-4D97-AF65-F5344CB8AC3E}">
        <p14:creationId xmlns:p14="http://schemas.microsoft.com/office/powerpoint/2010/main" val="386292334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2">
            <a:extLst>
              <a:ext uri="{FF2B5EF4-FFF2-40B4-BE49-F238E27FC236}">
                <a16:creationId xmlns:a16="http://schemas.microsoft.com/office/drawing/2014/main" id="{D723C71B-E9F5-4837-A5E9-E0F718F1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BD021-9F74-492E-87DF-854936AAE8F7}"/>
              </a:ext>
            </a:extLst>
          </p:cNvPr>
          <p:cNvSpPr/>
          <p:nvPr/>
        </p:nvSpPr>
        <p:spPr>
          <a:xfrm>
            <a:off x="304800" y="376092"/>
            <a:ext cx="44196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 Lord I love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3C781-C280-4F63-B893-91906D392758}"/>
              </a:ext>
            </a:extLst>
          </p:cNvPr>
          <p:cNvSpPr/>
          <p:nvPr/>
        </p:nvSpPr>
        <p:spPr>
          <a:xfrm>
            <a:off x="1981200" y="3578778"/>
            <a:ext cx="4572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love with honesty.</a:t>
            </a:r>
          </a:p>
        </p:txBody>
      </p:sp>
    </p:spTree>
    <p:extLst>
      <p:ext uri="{BB962C8B-B14F-4D97-AF65-F5344CB8AC3E}">
        <p14:creationId xmlns:p14="http://schemas.microsoft.com/office/powerpoint/2010/main" val="2634463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1">
            <a:extLst>
              <a:ext uri="{FF2B5EF4-FFF2-40B4-BE49-F238E27FC236}">
                <a16:creationId xmlns:a16="http://schemas.microsoft.com/office/drawing/2014/main" id="{FD4BA77E-CE17-4CC1-986E-172B1286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ED2EC1-18B1-4D86-8F0E-E67ADFB49BFE}"/>
              </a:ext>
            </a:extLst>
          </p:cNvPr>
          <p:cNvSpPr/>
          <p:nvPr/>
        </p:nvSpPr>
        <p:spPr>
          <a:xfrm>
            <a:off x="27039" y="773397"/>
            <a:ext cx="5334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bird, when it found it's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027D2-D592-486C-A957-CBB3AC0D04FE}"/>
              </a:ext>
            </a:extLst>
          </p:cNvPr>
          <p:cNvSpPr/>
          <p:nvPr/>
        </p:nvSpPr>
        <p:spPr>
          <a:xfrm>
            <a:off x="4343400" y="4116114"/>
            <a:ext cx="4152900" cy="1938992"/>
          </a:xfrm>
          <a:prstGeom prst="rect">
            <a:avLst/>
          </a:prstGeom>
          <a:solidFill>
            <a:schemeClr val="accent3">
              <a:lumMod val="50000"/>
              <a:alpha val="100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happy dove</a:t>
            </a:r>
            <a:endParaRPr lang="en-US" sz="72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547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2">
            <a:extLst>
              <a:ext uri="{FF2B5EF4-FFF2-40B4-BE49-F238E27FC236}">
                <a16:creationId xmlns:a16="http://schemas.microsoft.com/office/drawing/2014/main" id="{D723C71B-E9F5-4837-A5E9-E0F718F1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BD021-9F74-492E-87DF-854936AAE8F7}"/>
              </a:ext>
            </a:extLst>
          </p:cNvPr>
          <p:cNvSpPr/>
          <p:nvPr/>
        </p:nvSpPr>
        <p:spPr>
          <a:xfrm>
            <a:off x="304800" y="376092"/>
            <a:ext cx="44196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 Lord I love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3C781-C280-4F63-B893-91906D392758}"/>
              </a:ext>
            </a:extLst>
          </p:cNvPr>
          <p:cNvSpPr/>
          <p:nvPr/>
        </p:nvSpPr>
        <p:spPr>
          <a:xfrm>
            <a:off x="1981200" y="3578778"/>
            <a:ext cx="4572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love with honesty.</a:t>
            </a:r>
          </a:p>
        </p:txBody>
      </p:sp>
    </p:spTree>
    <p:extLst>
      <p:ext uri="{BB962C8B-B14F-4D97-AF65-F5344CB8AC3E}">
        <p14:creationId xmlns:p14="http://schemas.microsoft.com/office/powerpoint/2010/main" val="17910163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 3">
            <a:extLst>
              <a:ext uri="{FF2B5EF4-FFF2-40B4-BE49-F238E27FC236}">
                <a16:creationId xmlns:a16="http://schemas.microsoft.com/office/drawing/2014/main" id="{81DACE9E-EE48-491E-B1D8-6711268F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FA2BB5-33B6-4AE4-A307-6AE1A8FDA546}"/>
              </a:ext>
            </a:extLst>
          </p:cNvPr>
          <p:cNvSpPr/>
          <p:nvPr/>
        </p:nvSpPr>
        <p:spPr>
          <a:xfrm>
            <a:off x="304800" y="325881"/>
            <a:ext cx="7239000" cy="193899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is prayer, praise and candles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248CE-1FB5-4061-8D37-E04A2B019F8B}"/>
              </a:ext>
            </a:extLst>
          </p:cNvPr>
          <p:cNvSpPr/>
          <p:nvPr/>
        </p:nvSpPr>
        <p:spPr>
          <a:xfrm>
            <a:off x="3581400" y="3429000"/>
            <a:ext cx="51054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is love,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 and peace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 4">
            <a:extLst>
              <a:ext uri="{FF2B5EF4-FFF2-40B4-BE49-F238E27FC236}">
                <a16:creationId xmlns:a16="http://schemas.microsoft.com/office/drawing/2014/main" id="{4D43C9E3-699A-48A9-A4D5-A65E72D59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44E675-140B-4188-A192-1A56B65FC6C0}"/>
              </a:ext>
            </a:extLst>
          </p:cNvPr>
          <p:cNvSpPr/>
          <p:nvPr/>
        </p:nvSpPr>
        <p:spPr>
          <a:xfrm flipH="1">
            <a:off x="1467848" y="232708"/>
            <a:ext cx="6208304" cy="193899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as I love Your house O’ Lord,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5912F-0B25-498B-B264-A6CD19C5A310}"/>
              </a:ext>
            </a:extLst>
          </p:cNvPr>
          <p:cNvSpPr/>
          <p:nvPr/>
        </p:nvSpPr>
        <p:spPr>
          <a:xfrm flipH="1">
            <a:off x="990600" y="4343400"/>
            <a:ext cx="5419724" cy="193899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love You unto the end of day.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1">
            <a:extLst>
              <a:ext uri="{FF2B5EF4-FFF2-40B4-BE49-F238E27FC236}">
                <a16:creationId xmlns:a16="http://schemas.microsoft.com/office/drawing/2014/main" id="{FD4BA77E-CE17-4CC1-986E-172B1286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ED2EC1-18B1-4D86-8F0E-E67ADFB49BFE}"/>
              </a:ext>
            </a:extLst>
          </p:cNvPr>
          <p:cNvSpPr/>
          <p:nvPr/>
        </p:nvSpPr>
        <p:spPr>
          <a:xfrm>
            <a:off x="27039" y="773397"/>
            <a:ext cx="5334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bird, when it found it's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027D2-D592-486C-A957-CBB3AC0D04FE}"/>
              </a:ext>
            </a:extLst>
          </p:cNvPr>
          <p:cNvSpPr/>
          <p:nvPr/>
        </p:nvSpPr>
        <p:spPr>
          <a:xfrm>
            <a:off x="4343400" y="4116114"/>
            <a:ext cx="4152900" cy="1938992"/>
          </a:xfrm>
          <a:prstGeom prst="rect">
            <a:avLst/>
          </a:prstGeom>
          <a:solidFill>
            <a:schemeClr val="accent3">
              <a:lumMod val="50000"/>
              <a:alpha val="100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happy dove</a:t>
            </a:r>
            <a:endParaRPr lang="en-US" sz="72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690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2">
            <a:extLst>
              <a:ext uri="{FF2B5EF4-FFF2-40B4-BE49-F238E27FC236}">
                <a16:creationId xmlns:a16="http://schemas.microsoft.com/office/drawing/2014/main" id="{D723C71B-E9F5-4837-A5E9-E0F718F1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BD021-9F74-492E-87DF-854936AAE8F7}"/>
              </a:ext>
            </a:extLst>
          </p:cNvPr>
          <p:cNvSpPr/>
          <p:nvPr/>
        </p:nvSpPr>
        <p:spPr>
          <a:xfrm>
            <a:off x="304800" y="376092"/>
            <a:ext cx="44196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 Lord I love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3C781-C280-4F63-B893-91906D392758}"/>
              </a:ext>
            </a:extLst>
          </p:cNvPr>
          <p:cNvSpPr/>
          <p:nvPr/>
        </p:nvSpPr>
        <p:spPr>
          <a:xfrm>
            <a:off x="1981200" y="3578778"/>
            <a:ext cx="45720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love with honesty.</a:t>
            </a:r>
          </a:p>
        </p:txBody>
      </p:sp>
    </p:spTree>
    <p:extLst>
      <p:ext uri="{BB962C8B-B14F-4D97-AF65-F5344CB8AC3E}">
        <p14:creationId xmlns:p14="http://schemas.microsoft.com/office/powerpoint/2010/main" val="26632070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Picture 10">
            <a:extLst>
              <a:ext uri="{FF2B5EF4-FFF2-40B4-BE49-F238E27FC236}">
                <a16:creationId xmlns:a16="http://schemas.microsoft.com/office/drawing/2014/main" id="{9D3C2646-2973-4857-B5E4-CD2A32DD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5137AE3A-1B93-4060-B75B-29F27B1925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4063" y="3276600"/>
            <a:ext cx="76358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</a:p>
          <a:p>
            <a:pPr algn="ctr" rtl="1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1C650D-45D8-47D8-8B08-2874B7F32F09}"/>
              </a:ext>
            </a:extLst>
          </p:cNvPr>
          <p:cNvSpPr/>
          <p:nvPr/>
        </p:nvSpPr>
        <p:spPr>
          <a:xfrm>
            <a:off x="533400" y="462572"/>
            <a:ext cx="4267200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house is full </a:t>
            </a:r>
          </a:p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blessings,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01C02-DF1C-44B3-84D9-1BB1664FBF76}"/>
              </a:ext>
            </a:extLst>
          </p:cNvPr>
          <p:cNvSpPr/>
          <p:nvPr/>
        </p:nvSpPr>
        <p:spPr>
          <a:xfrm>
            <a:off x="746688" y="3629995"/>
            <a:ext cx="3795252" cy="2862322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Protected against all demons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301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Fadfod2000</dc:creator>
  <cp:lastModifiedBy>Hgaras hgaras</cp:lastModifiedBy>
  <cp:revision>32</cp:revision>
  <dcterms:created xsi:type="dcterms:W3CDTF">2007-07-29T12:07:53Z</dcterms:created>
  <dcterms:modified xsi:type="dcterms:W3CDTF">2020-07-18T18:53:27Z</dcterms:modified>
</cp:coreProperties>
</file>