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1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82" r:id="rId8"/>
    <p:sldId id="283" r:id="rId9"/>
    <p:sldId id="265" r:id="rId10"/>
    <p:sldId id="266" r:id="rId11"/>
    <p:sldId id="284" r:id="rId12"/>
    <p:sldId id="285" r:id="rId13"/>
    <p:sldId id="269" r:id="rId14"/>
    <p:sldId id="270" r:id="rId15"/>
    <p:sldId id="286" r:id="rId16"/>
    <p:sldId id="287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628"/>
    <a:srgbClr val="800C10"/>
    <a:srgbClr val="44393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445 h 2502"/>
                <a:gd name="T2" fmla="*/ 228 w 860"/>
                <a:gd name="T3" fmla="*/ 2502 h 2502"/>
                <a:gd name="T4" fmla="*/ 860 w 860"/>
                <a:gd name="T5" fmla="*/ 0 h 2502"/>
                <a:gd name="T6" fmla="*/ 620 w 860"/>
                <a:gd name="T7" fmla="*/ 0 h 2502"/>
                <a:gd name="T8" fmla="*/ 0 w 860"/>
                <a:gd name="T9" fmla="*/ 2445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28 w 228"/>
              <a:gd name="T1" fmla="*/ 57 h 57"/>
              <a:gd name="T2" fmla="*/ 0 w 228"/>
              <a:gd name="T3" fmla="*/ 0 h 57"/>
              <a:gd name="T4" fmla="*/ 222 w 228"/>
              <a:gd name="T5" fmla="*/ 54 h 57"/>
              <a:gd name="T6" fmla="*/ 228 w 228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39 w 39"/>
              <a:gd name="T3" fmla="*/ 51 h 51"/>
              <a:gd name="T4" fmla="*/ 3 w 39"/>
              <a:gd name="T5" fmla="*/ 0 h 51"/>
              <a:gd name="T6" fmla="*/ 0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B6F2-09C3-4BD7-98F8-C1ECA3DFA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815173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34663-A8C6-4539-AB9A-E54D019D7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80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87C4-994D-42B3-AFC4-00F2242CA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eaLnBrk="1" hangingPunct="1">
              <a:defRPr/>
            </a:pPr>
            <a:r>
              <a:rPr lang="en-US" sz="8000" dirty="0">
                <a:effectLst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eaLnBrk="1" hangingPunct="1">
              <a:defRPr/>
            </a:pPr>
            <a:r>
              <a:rPr lang="en-US" sz="8000" dirty="0">
                <a:effectLst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0071-67F0-41FA-A548-18D7BAE8A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84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734A-2566-4212-BB0C-78D8C631D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4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eaLnBrk="1" hangingPunct="1">
              <a:defRPr/>
            </a:pPr>
            <a:r>
              <a:rPr lang="en-US" sz="8000" dirty="0">
                <a:effectLst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rtl="1" eaLnBrk="1" hangingPunct="1">
              <a:defRPr/>
            </a:pPr>
            <a:r>
              <a:rPr lang="en-US" sz="8000" dirty="0">
                <a:effectLst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830D-3E03-4917-838A-AF778C25F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98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BC6A-BCEA-4812-9521-DD5F30EF3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9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A23F-6213-45ED-9376-617018617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238191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F0E1-5974-4B49-BB0D-051A87CD0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067661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91F3-4477-4C9B-A881-DF7875350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153309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D713-F1B4-4AFF-8C4C-60D2CFB50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9768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3AD9-3206-47FD-9890-984CA3FEE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8955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899E-067B-404E-92AA-923D3786D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2403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282F-DE18-4100-AF34-393347B6D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38095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A5E5-9480-488B-9E7F-E971E36B3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98413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5534-0542-4585-8F74-2CE42B5EE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26437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62D7-194E-4354-AE59-8F716D26D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70062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3132 h 3333"/>
                <a:gd name="T2" fmla="*/ 0 w 676"/>
                <a:gd name="T3" fmla="*/ 3312 h 3333"/>
                <a:gd name="T4" fmla="*/ 126 w 676"/>
                <a:gd name="T5" fmla="*/ 3333 h 3333"/>
                <a:gd name="T6" fmla="*/ 676 w 676"/>
                <a:gd name="T7" fmla="*/ 0 h 3333"/>
                <a:gd name="T8" fmla="*/ 514 w 676"/>
                <a:gd name="T9" fmla="*/ 0 h 3333"/>
                <a:gd name="T10" fmla="*/ 0 w 676"/>
                <a:gd name="T11" fmla="*/ 3132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4CFA2FE-23E1-4B75-AAB5-D8629D437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8" r:id="rId12"/>
    <p:sldLayoutId id="2147483822" r:id="rId13"/>
    <p:sldLayoutId id="2147483829" r:id="rId14"/>
    <p:sldLayoutId id="2147483823" r:id="rId15"/>
    <p:sldLayoutId id="2147483824" r:id="rId16"/>
    <p:sldLayoutId id="2147483825" r:id="rId17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54650" y="357188"/>
            <a:ext cx="3703638" cy="2584450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قولوا للصديق خير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02250" y="3286125"/>
            <a:ext cx="3711575" cy="2586038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ربك فى ايديه السلطان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" y="702245"/>
            <a:ext cx="4125009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192326" y="338304"/>
            <a:ext cx="3681799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هل من مرة اتمنع القوت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35081" y="3733800"/>
            <a:ext cx="2596287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او بيت فى يوم جوعان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" y="707751"/>
            <a:ext cx="4489725" cy="4769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518150" y="407908"/>
            <a:ext cx="312420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باعت حالا</a:t>
            </a:r>
            <a:r>
              <a:rPr lang="ar-EG" altLang="en-US" dirty="0"/>
              <a:t>ً</a:t>
            </a:r>
            <a:r>
              <a:rPr lang="ar-SA" altLang="en-US" dirty="0"/>
              <a:t> تلغراف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67325" y="3505200"/>
            <a:ext cx="362585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بيقولك ليه يابنى تخاف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03"/>
          <a:stretch/>
        </p:blipFill>
        <p:spPr>
          <a:xfrm>
            <a:off x="457200" y="652359"/>
            <a:ext cx="4419599" cy="5123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856365" y="356315"/>
            <a:ext cx="401776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ده انت رعية فى وسط خراف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4"/>
          <a:stretch/>
        </p:blipFill>
        <p:spPr>
          <a:xfrm>
            <a:off x="457200" y="685800"/>
            <a:ext cx="4495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827270" y="3657600"/>
            <a:ext cx="4073525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هى قطيعى اللى انا بحميه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17378" y="3276600"/>
            <a:ext cx="365760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وانت فى مرضك او تعبان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62600" y="304800"/>
            <a:ext cx="2767157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قولوا للصديق خير</a:t>
            </a:r>
            <a:endParaRPr lang="en-US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5" y="702245"/>
            <a:ext cx="3401449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66506" y="270868"/>
            <a:ext cx="368935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ظرفك لو كان صعب خطير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73196" y="3505200"/>
            <a:ext cx="3475969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شوف الخير جواه بيبان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9" y="838200"/>
            <a:ext cx="3724281" cy="4965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506244" y="357188"/>
            <a:ext cx="304800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باعت حالا</a:t>
            </a:r>
            <a:r>
              <a:rPr lang="ar-EG" altLang="en-US" dirty="0"/>
              <a:t>ً</a:t>
            </a:r>
            <a:r>
              <a:rPr lang="ar-SA" altLang="en-US" dirty="0"/>
              <a:t> تلغراف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081587" y="3352800"/>
            <a:ext cx="3659187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بيقولك ليه يابنى تخاف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702245"/>
            <a:ext cx="3876295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96245" y="457200"/>
            <a:ext cx="4023908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ده انت رعية فى وسط خراف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92193" y="3505200"/>
            <a:ext cx="4232013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هى قطيعى اللى انا بحميه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702245"/>
            <a:ext cx="3876295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31631" y="381000"/>
            <a:ext cx="3703638" cy="2584450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مهما ان كان  </a:t>
            </a:r>
            <a:r>
              <a:rPr lang="ar-EG" altLang="en-US" sz="5400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الأمر </a:t>
            </a: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خطير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638800" y="3286125"/>
            <a:ext cx="3289300" cy="2586038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تحت جناح الرب أمان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" y="850413"/>
            <a:ext cx="4125009" cy="4872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54650" y="357188"/>
            <a:ext cx="3703638" cy="1754187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باعت حالاً تلغراف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24525" y="3286125"/>
            <a:ext cx="3289300" cy="2586038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بيقولك ايه يابني تخاف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6" y="702245"/>
            <a:ext cx="3552287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53000" y="357188"/>
            <a:ext cx="3971925" cy="2584450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ده انت رعية في وسط خراف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9200" y="3082925"/>
            <a:ext cx="3827462" cy="3416300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هي قطيعي اللي انا بحميه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702245"/>
            <a:ext cx="3587195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186363" y="357188"/>
            <a:ext cx="3971925" cy="2584450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قولوا للصديق رنم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80013" y="3429000"/>
            <a:ext cx="3827462" cy="2586038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وارفع رأسك كده فرحان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5" y="702245"/>
            <a:ext cx="4125009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186363" y="357188"/>
            <a:ext cx="3687762" cy="2584450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تحت صليبك لو متألم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80013" y="3429000"/>
            <a:ext cx="3462337" cy="2586038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EG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فجر قيامتك بكره يبان</a:t>
            </a:r>
            <a:endParaRPr lang="ar-SA" altLang="en-US" sz="54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7" y="702245"/>
            <a:ext cx="3452325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62600" y="381000"/>
            <a:ext cx="3079750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باعت حالا</a:t>
            </a:r>
            <a:r>
              <a:rPr lang="ar-EG" altLang="en-US" dirty="0"/>
              <a:t>ً</a:t>
            </a:r>
            <a:r>
              <a:rPr lang="ar-SA" altLang="en-US" dirty="0"/>
              <a:t> تلغراف</a:t>
            </a:r>
            <a:endParaRPr lang="ar-SA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0013" y="3429000"/>
            <a:ext cx="3462337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بيقولك ليه يابنى تخاف</a:t>
            </a:r>
            <a:endParaRPr lang="ar-SA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0" y="702245"/>
            <a:ext cx="4058899" cy="516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03977" y="261064"/>
            <a:ext cx="3930448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ده انت رعية فى وسط خراف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0" y="3429000"/>
            <a:ext cx="4162425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altLang="en-US" sz="54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هى قطيعى اللى انا بحميه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" y="1632697"/>
            <a:ext cx="4125009" cy="3116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40324" y="433308"/>
            <a:ext cx="3733801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قولوا للصديق عود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05386" y="3429000"/>
            <a:ext cx="4003676" cy="2585323"/>
          </a:xfrm>
          <a:prstGeom prst="rect">
            <a:avLst/>
          </a:prstGeom>
          <a:noFill/>
          <a:ln>
            <a:noFill/>
          </a:ln>
          <a:effectLst>
            <a:outerShdw dist="56796" dir="3806097" sx="1000" sy="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ctr" rtl="1">
              <a:defRPr sz="5400" b="1">
                <a:solidFill>
                  <a:schemeClr val="accent6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ar-SA" altLang="en-US" dirty="0"/>
              <a:t>واتذكر ماضى الإحسان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876800" cy="3661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Linga-2olo_lesedik_chayr</Template>
  <TotalTime>34</TotalTime>
  <Words>139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Tahoma</vt:lpstr>
      <vt:lpstr>Arial</vt:lpstr>
      <vt:lpstr>Corbel</vt:lpstr>
      <vt:lpstr>Calibri</vt:lpstr>
      <vt:lpstr>AF_Unizah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</dc:creator>
  <cp:lastModifiedBy>HT</cp:lastModifiedBy>
  <cp:revision>10</cp:revision>
  <dcterms:created xsi:type="dcterms:W3CDTF">2015-12-12T12:45:33Z</dcterms:created>
  <dcterms:modified xsi:type="dcterms:W3CDTF">2015-12-12T13:20:26Z</dcterms:modified>
</cp:coreProperties>
</file>