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1" r:id="rId2"/>
    <p:sldId id="269" r:id="rId3"/>
    <p:sldId id="267" r:id="rId4"/>
    <p:sldId id="273" r:id="rId5"/>
    <p:sldId id="274" r:id="rId6"/>
    <p:sldId id="272" r:id="rId7"/>
    <p:sldId id="268" r:id="rId8"/>
    <p:sldId id="259" r:id="rId9"/>
    <p:sldId id="278" r:id="rId10"/>
    <p:sldId id="277" r:id="rId11"/>
    <p:sldId id="270" r:id="rId12"/>
    <p:sldId id="276" r:id="rId13"/>
    <p:sldId id="261" r:id="rId14"/>
    <p:sldId id="279" r:id="rId15"/>
    <p:sldId id="275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5" autoAdjust="0"/>
    <p:restoredTop sz="94660"/>
  </p:normalViewPr>
  <p:slideViewPr>
    <p:cSldViewPr>
      <p:cViewPr>
        <p:scale>
          <a:sx n="49" d="100"/>
          <a:sy n="49" d="100"/>
        </p:scale>
        <p:origin x="-786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BE8F-1CA1-4D1D-BB51-2EFCA8B09E54}" type="datetimeFigureOut">
              <a:rPr lang="en-US" smtClean="0"/>
              <a:t>17/06/2017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4EC34F0-7D4D-46E0-AACF-FBA2DB8334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BE8F-1CA1-4D1D-BB51-2EFCA8B09E54}" type="datetimeFigureOut">
              <a:rPr lang="en-US" smtClean="0"/>
              <a:t>17/06/2017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C34F0-7D4D-46E0-AACF-FBA2DB8334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BE8F-1CA1-4D1D-BB51-2EFCA8B09E54}" type="datetimeFigureOut">
              <a:rPr lang="en-US" smtClean="0"/>
              <a:t>17/06/2017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C34F0-7D4D-46E0-AACF-FBA2DB8334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BE8F-1CA1-4D1D-BB51-2EFCA8B09E54}" type="datetimeFigureOut">
              <a:rPr lang="en-US" smtClean="0"/>
              <a:t>17/06/2017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C34F0-7D4D-46E0-AACF-FBA2DB8334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BE8F-1CA1-4D1D-BB51-2EFCA8B09E54}" type="datetimeFigureOut">
              <a:rPr lang="en-US" smtClean="0"/>
              <a:t>17/06/2017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C34F0-7D4D-46E0-AACF-FBA2DB83342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BE8F-1CA1-4D1D-BB51-2EFCA8B09E54}" type="datetimeFigureOut">
              <a:rPr lang="en-US" smtClean="0"/>
              <a:t>17/06/2017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C34F0-7D4D-46E0-AACF-FBA2DB8334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BE8F-1CA1-4D1D-BB51-2EFCA8B09E54}" type="datetimeFigureOut">
              <a:rPr lang="en-US" smtClean="0"/>
              <a:t>17/06/2017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C34F0-7D4D-46E0-AACF-FBA2DB8334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BE8F-1CA1-4D1D-BB51-2EFCA8B09E54}" type="datetimeFigureOut">
              <a:rPr lang="en-US" smtClean="0"/>
              <a:t>17/06/2017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C34F0-7D4D-46E0-AACF-FBA2DB8334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BE8F-1CA1-4D1D-BB51-2EFCA8B09E54}" type="datetimeFigureOut">
              <a:rPr lang="en-US" smtClean="0"/>
              <a:t>17/06/2017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C34F0-7D4D-46E0-AACF-FBA2DB8334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BE8F-1CA1-4D1D-BB51-2EFCA8B09E54}" type="datetimeFigureOut">
              <a:rPr lang="en-US" smtClean="0"/>
              <a:t>17/06/2017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C34F0-7D4D-46E0-AACF-FBA2DB8334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BE8F-1CA1-4D1D-BB51-2EFCA8B09E54}" type="datetimeFigureOut">
              <a:rPr lang="en-US" smtClean="0"/>
              <a:t>17/06/2017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C34F0-7D4D-46E0-AACF-FBA2DB83342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683BE8F-1CA1-4D1D-BB51-2EFCA8B09E54}" type="datetimeFigureOut">
              <a:rPr lang="en-US" smtClean="0"/>
              <a:t>17/06/2017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4EC34F0-7D4D-46E0-AACF-FBA2DB8334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976" y="284018"/>
            <a:ext cx="3046037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18" y="3352799"/>
            <a:ext cx="3602182" cy="2868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457200"/>
            <a:ext cx="419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000" b="1" dirty="0" smtClean="0"/>
              <a:t>وهتبقي حياتنا فيك جديدة</a:t>
            </a:r>
            <a:endParaRPr lang="en-US" sz="4000" b="1" dirty="0" smtClean="0"/>
          </a:p>
          <a:p>
            <a:pPr algn="ctr"/>
            <a:r>
              <a:rPr lang="ar-EG" sz="4000" b="1" dirty="0" smtClean="0"/>
              <a:t>دي دموع قلوبنا كنز خلاص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3961" y="3657600"/>
            <a:ext cx="41386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000" b="1" dirty="0" smtClean="0"/>
              <a:t>وآلام ليالينا هي أمجاد </a:t>
            </a:r>
            <a:endParaRPr lang="en-US" sz="4000" b="1" dirty="0" smtClean="0"/>
          </a:p>
          <a:p>
            <a:pPr algn="ctr"/>
            <a:r>
              <a:rPr lang="ar-EG" sz="4000" b="1" dirty="0" smtClean="0"/>
              <a:t>عربون للسماء  </a:t>
            </a:r>
          </a:p>
          <a:p>
            <a:pPr algn="ctr"/>
            <a:r>
              <a:rPr lang="ar-EG" sz="4000" b="1" dirty="0" smtClean="0"/>
              <a:t>كلنا أشواق</a:t>
            </a:r>
          </a:p>
          <a:p>
            <a:pPr algn="ctr"/>
            <a:r>
              <a:rPr lang="ar-EG" sz="4000" b="1" dirty="0" smtClean="0"/>
              <a:t>(2)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652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972" y="215900"/>
            <a:ext cx="89884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400" b="1" smtClean="0"/>
              <a:t>بأيد </a:t>
            </a:r>
            <a:r>
              <a:rPr lang="ar-EG" sz="4400" b="1" dirty="0" smtClean="0"/>
              <a:t>يسوع على</a:t>
            </a:r>
            <a:endParaRPr lang="en-US" sz="4400" b="1" dirty="0" smtClean="0"/>
          </a:p>
          <a:p>
            <a:pPr algn="ctr"/>
            <a:r>
              <a:rPr lang="ar-EG" sz="4400" b="1" dirty="0" smtClean="0"/>
              <a:t> طول ماسكين </a:t>
            </a:r>
            <a:endParaRPr lang="en-US" sz="4400" b="1" dirty="0" smtClean="0"/>
          </a:p>
          <a:p>
            <a:pPr algn="ctr"/>
            <a:r>
              <a:rPr lang="ar-EG" sz="4400" b="1" dirty="0" smtClean="0"/>
              <a:t>ده اللي وعدنا ده وعده أمين</a:t>
            </a:r>
            <a:endParaRPr lang="en-US" sz="4400" b="1" dirty="0"/>
          </a:p>
        </p:txBody>
      </p:sp>
      <p:sp>
        <p:nvSpPr>
          <p:cNvPr id="3" name="AutoShape 4" descr="نتيجة بحث الصور عن ‪bible‬‏"/>
          <p:cNvSpPr>
            <a:spLocks noChangeAspect="1" noChangeArrowheads="1"/>
          </p:cNvSpPr>
          <p:nvPr/>
        </p:nvSpPr>
        <p:spPr bwMode="auto">
          <a:xfrm>
            <a:off x="155575" y="-1508125"/>
            <a:ext cx="521017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نتيجة بحث الصور عن ‪bible‬‏"/>
          <p:cNvSpPr>
            <a:spLocks noChangeAspect="1" noChangeArrowheads="1"/>
          </p:cNvSpPr>
          <p:nvPr/>
        </p:nvSpPr>
        <p:spPr bwMode="auto">
          <a:xfrm>
            <a:off x="307975" y="-1355725"/>
            <a:ext cx="521017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90800"/>
            <a:ext cx="9143999" cy="4267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3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976" y="284018"/>
            <a:ext cx="3046037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18" y="3352799"/>
            <a:ext cx="3602182" cy="2868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457200"/>
            <a:ext cx="419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000" b="1" dirty="0" smtClean="0"/>
              <a:t>وهتبقي حياتنا فيك جديدة</a:t>
            </a:r>
            <a:endParaRPr lang="en-US" sz="4000" b="1" dirty="0" smtClean="0"/>
          </a:p>
          <a:p>
            <a:pPr algn="ctr"/>
            <a:r>
              <a:rPr lang="ar-EG" sz="4000" b="1" dirty="0" smtClean="0"/>
              <a:t>دي دموع قلوبنا كنز خلاص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3961" y="3657600"/>
            <a:ext cx="41386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000" b="1" dirty="0" smtClean="0"/>
              <a:t>وآلام ليالينا هي أمجاد </a:t>
            </a:r>
            <a:endParaRPr lang="en-US" sz="4000" b="1" dirty="0" smtClean="0"/>
          </a:p>
          <a:p>
            <a:pPr algn="ctr"/>
            <a:r>
              <a:rPr lang="ar-EG" sz="4000" b="1" dirty="0" smtClean="0"/>
              <a:t>عربون للسماء  كلنا أشواق</a:t>
            </a:r>
            <a:r>
              <a:rPr lang="en-US" sz="4000" b="1" dirty="0"/>
              <a:t> </a:t>
            </a:r>
            <a:r>
              <a:rPr lang="en-US" sz="4000" b="1" dirty="0" smtClean="0"/>
              <a:t>        </a:t>
            </a:r>
          </a:p>
          <a:p>
            <a:pPr algn="ctr"/>
            <a:r>
              <a:rPr lang="en-US" sz="4000" b="1" dirty="0" smtClean="0"/>
              <a:t>(2)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4077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5400" y="304800"/>
            <a:ext cx="3657600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6000" b="1" dirty="0" smtClean="0"/>
              <a:t>‏احنا </a:t>
            </a:r>
            <a:r>
              <a:rPr lang="ar-EG" sz="6000" b="1" dirty="0"/>
              <a:t> </a:t>
            </a:r>
            <a:r>
              <a:rPr lang="ar-EG" sz="6000" b="1" dirty="0" smtClean="0"/>
              <a:t>عايشين</a:t>
            </a:r>
          </a:p>
          <a:p>
            <a:pPr algn="ctr"/>
            <a:r>
              <a:rPr lang="ar-EG" sz="6000" b="1" dirty="0" smtClean="0"/>
              <a:t>بدم فادينا</a:t>
            </a:r>
            <a:endParaRPr lang="en-US" sz="6000" b="1" dirty="0" smtClean="0"/>
          </a:p>
          <a:p>
            <a:pPr algn="ctr"/>
            <a:r>
              <a:rPr lang="ar-EG" sz="6000" b="1" dirty="0" smtClean="0"/>
              <a:t>لا</a:t>
            </a:r>
          </a:p>
          <a:p>
            <a:pPr algn="ctr"/>
            <a:r>
              <a:rPr lang="ar-EG" sz="6000" b="1" dirty="0" smtClean="0"/>
              <a:t>سلطان</a:t>
            </a:r>
          </a:p>
          <a:p>
            <a:pPr algn="ctr"/>
            <a:r>
              <a:rPr lang="ar-EG" sz="6000" b="1" dirty="0" smtClean="0"/>
              <a:t>للموت علينا</a:t>
            </a:r>
          </a:p>
          <a:p>
            <a:pPr algn="ctr"/>
            <a:endParaRPr lang="ar-EG" sz="6000" b="1" dirty="0"/>
          </a:p>
          <a:p>
            <a:pPr algn="ctr"/>
            <a:r>
              <a:rPr lang="ar-EG" sz="6000" b="1" dirty="0" smtClean="0"/>
              <a:t> </a:t>
            </a:r>
            <a:endParaRPr lang="en-US" sz="6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29898"/>
            <a:ext cx="4495800" cy="5089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49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084" y="577312"/>
            <a:ext cx="838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4400" b="1" dirty="0" smtClean="0"/>
              <a:t>ومهما طال الليل حوالينا ‏</a:t>
            </a:r>
          </a:p>
          <a:p>
            <a:pPr algn="ctr"/>
            <a:r>
              <a:rPr lang="ar-EG" sz="4400" b="1" dirty="0" smtClean="0"/>
              <a:t>شمس الهنا هتدوم لينا</a:t>
            </a:r>
            <a:endParaRPr lang="ar-EG" sz="4400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7696200" cy="3662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7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5400" y="304800"/>
            <a:ext cx="3657600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6000" b="1" dirty="0" smtClean="0"/>
              <a:t>‏احنا </a:t>
            </a:r>
            <a:r>
              <a:rPr lang="ar-EG" sz="6000" b="1" dirty="0"/>
              <a:t> </a:t>
            </a:r>
            <a:r>
              <a:rPr lang="ar-EG" sz="6000" b="1" dirty="0" smtClean="0"/>
              <a:t>عايشين</a:t>
            </a:r>
          </a:p>
          <a:p>
            <a:pPr algn="ctr"/>
            <a:r>
              <a:rPr lang="ar-EG" sz="6000" b="1" dirty="0" smtClean="0"/>
              <a:t>بدم فادينا</a:t>
            </a:r>
            <a:endParaRPr lang="en-US" sz="6000" b="1" dirty="0" smtClean="0"/>
          </a:p>
          <a:p>
            <a:pPr algn="ctr"/>
            <a:r>
              <a:rPr lang="ar-EG" sz="6000" b="1" dirty="0" smtClean="0"/>
              <a:t>لا</a:t>
            </a:r>
          </a:p>
          <a:p>
            <a:pPr algn="ctr"/>
            <a:r>
              <a:rPr lang="ar-EG" sz="6000" b="1" dirty="0" smtClean="0"/>
              <a:t>سلطان</a:t>
            </a:r>
          </a:p>
          <a:p>
            <a:pPr algn="ctr"/>
            <a:r>
              <a:rPr lang="ar-EG" sz="6000" b="1" dirty="0" smtClean="0"/>
              <a:t>للموت علينا</a:t>
            </a:r>
          </a:p>
          <a:p>
            <a:pPr algn="ctr"/>
            <a:endParaRPr lang="ar-EG" sz="6000" b="1" dirty="0"/>
          </a:p>
          <a:p>
            <a:pPr algn="ctr"/>
            <a:r>
              <a:rPr lang="ar-EG" sz="6000" b="1" dirty="0" smtClean="0"/>
              <a:t> </a:t>
            </a:r>
            <a:endParaRPr lang="en-US" sz="6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29898"/>
            <a:ext cx="4495800" cy="5089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4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33400"/>
            <a:ext cx="838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4400" b="1" dirty="0" smtClean="0"/>
              <a:t>ومهما طال الليل حوالينا</a:t>
            </a:r>
          </a:p>
          <a:p>
            <a:pPr algn="ctr"/>
            <a:r>
              <a:rPr lang="ar-EG" sz="4400" b="1" dirty="0" smtClean="0"/>
              <a:t> ‏شمس الهنا هتدوم لينا</a:t>
            </a:r>
            <a:endParaRPr lang="ar-EG" sz="4400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95599"/>
            <a:ext cx="7503763" cy="3662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0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976" y="284018"/>
            <a:ext cx="3046037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18" y="3352799"/>
            <a:ext cx="3602182" cy="2868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457200"/>
            <a:ext cx="419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000" b="1" dirty="0" smtClean="0"/>
              <a:t>وهتبقي حياتنا فيك جديدة</a:t>
            </a:r>
            <a:endParaRPr lang="en-US" sz="4000" b="1" dirty="0" smtClean="0"/>
          </a:p>
          <a:p>
            <a:pPr algn="ctr"/>
            <a:r>
              <a:rPr lang="ar-EG" sz="4000" b="1" dirty="0" smtClean="0"/>
              <a:t>دي دموع قلوبنا كنز خلاص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3961" y="3657600"/>
            <a:ext cx="41386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000" b="1" smtClean="0"/>
              <a:t>وآلام </a:t>
            </a:r>
            <a:r>
              <a:rPr lang="ar-EG" sz="4000" b="1" dirty="0" smtClean="0"/>
              <a:t>ليالينا هي أمجاد </a:t>
            </a:r>
            <a:endParaRPr lang="en-US" sz="4000" b="1" dirty="0" smtClean="0"/>
          </a:p>
          <a:p>
            <a:pPr algn="ctr"/>
            <a:r>
              <a:rPr lang="ar-EG" sz="4000" b="1" dirty="0" smtClean="0"/>
              <a:t>عربون للسماء </a:t>
            </a:r>
          </a:p>
          <a:p>
            <a:pPr algn="ctr"/>
            <a:r>
              <a:rPr lang="ar-EG" sz="4000" b="1" dirty="0" smtClean="0"/>
              <a:t>كلنا أشواق</a:t>
            </a:r>
          </a:p>
          <a:p>
            <a:pPr algn="ctr"/>
            <a:r>
              <a:rPr lang="ar-EG" sz="4000" b="1" dirty="0" smtClean="0"/>
              <a:t>(2)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1492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H="1" flipV="1">
            <a:off x="1981200" y="188894"/>
            <a:ext cx="6084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000" b="1" dirty="0" smtClean="0"/>
              <a:t>أعمل بينا </a:t>
            </a:r>
            <a:endParaRPr lang="en-US" sz="4000" b="1" dirty="0" smtClean="0"/>
          </a:p>
          <a:p>
            <a:pPr algn="ctr"/>
            <a:r>
              <a:rPr lang="ar-EG" sz="4000" b="1" dirty="0" smtClean="0"/>
              <a:t>وأعمل فينا </a:t>
            </a:r>
            <a:endParaRPr lang="en-US" sz="4000" b="1" dirty="0" smtClean="0"/>
          </a:p>
          <a:p>
            <a:pPr algn="ctr"/>
            <a:r>
              <a:rPr lang="ar-EG" sz="4000" b="1" dirty="0" smtClean="0"/>
              <a:t>احنا شهود </a:t>
            </a:r>
            <a:endParaRPr lang="en-US" sz="4000" b="1" dirty="0" smtClean="0"/>
          </a:p>
          <a:p>
            <a:pPr algn="ctr"/>
            <a:r>
              <a:rPr lang="ar-EG" sz="4000" b="1" dirty="0" smtClean="0"/>
              <a:t>لأسمك يا فادينا</a:t>
            </a:r>
            <a:endParaRPr lang="en-US" sz="4000" b="1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43439"/>
            <a:ext cx="7153275" cy="3534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42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66"/>
          <a:stretch/>
        </p:blipFill>
        <p:spPr bwMode="auto">
          <a:xfrm>
            <a:off x="4521926" y="21771"/>
            <a:ext cx="46220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449948"/>
            <a:ext cx="2971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800" b="1" dirty="0" smtClean="0"/>
              <a:t>هي حياتنا في ايديك وحدك رسالة حب هنعشها لمجدك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6646242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H="1" flipV="1">
            <a:off x="1981200" y="188894"/>
            <a:ext cx="6084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000" b="1" dirty="0" smtClean="0"/>
              <a:t>أعمل بينا </a:t>
            </a:r>
            <a:endParaRPr lang="en-US" sz="4000" b="1" dirty="0" smtClean="0"/>
          </a:p>
          <a:p>
            <a:pPr algn="ctr"/>
            <a:r>
              <a:rPr lang="ar-EG" sz="4000" b="1" dirty="0" smtClean="0"/>
              <a:t>وأعمل فينا </a:t>
            </a:r>
            <a:endParaRPr lang="en-US" sz="4000" b="1" dirty="0" smtClean="0"/>
          </a:p>
          <a:p>
            <a:pPr algn="ctr"/>
            <a:r>
              <a:rPr lang="ar-EG" sz="4000" b="1" dirty="0" smtClean="0"/>
              <a:t>احنا شهود </a:t>
            </a:r>
            <a:endParaRPr lang="en-US" sz="4000" b="1" dirty="0" smtClean="0"/>
          </a:p>
          <a:p>
            <a:pPr algn="ctr"/>
            <a:r>
              <a:rPr lang="ar-EG" sz="4000" b="1" dirty="0" smtClean="0"/>
              <a:t>لأسمك يا فادينا</a:t>
            </a:r>
            <a:endParaRPr lang="en-US" sz="4000" b="1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43439"/>
            <a:ext cx="7153275" cy="3534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79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66"/>
          <a:stretch/>
        </p:blipFill>
        <p:spPr bwMode="auto">
          <a:xfrm>
            <a:off x="4521926" y="21771"/>
            <a:ext cx="46220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449948"/>
            <a:ext cx="2971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800" b="1" dirty="0" smtClean="0"/>
              <a:t>هي حياتنا في ايديك وحدك رسالة حب هنعشها لمجدك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63676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976" y="284018"/>
            <a:ext cx="3046037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18" y="3352799"/>
            <a:ext cx="3602182" cy="2868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457200"/>
            <a:ext cx="419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000" b="1" dirty="0" smtClean="0"/>
              <a:t>وهتبقي حياتنا فيك جديدة</a:t>
            </a:r>
            <a:endParaRPr lang="en-US" sz="4000" b="1" dirty="0" smtClean="0"/>
          </a:p>
          <a:p>
            <a:pPr algn="ctr"/>
            <a:r>
              <a:rPr lang="ar-EG" sz="4000" b="1" dirty="0" smtClean="0"/>
              <a:t>دي دموع قلوبنا كنز خلاص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3961" y="3657600"/>
            <a:ext cx="41386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000" b="1" dirty="0" smtClean="0"/>
              <a:t>وآلام ليالينا هي أمجاد </a:t>
            </a:r>
            <a:endParaRPr lang="en-US" sz="4000" b="1" dirty="0" smtClean="0"/>
          </a:p>
          <a:p>
            <a:pPr algn="ctr"/>
            <a:r>
              <a:rPr lang="ar-EG" sz="4000" b="1" dirty="0" smtClean="0"/>
              <a:t>عربون للسماء </a:t>
            </a:r>
            <a:endParaRPr lang="en-US" sz="4000" b="1" dirty="0" smtClean="0"/>
          </a:p>
          <a:p>
            <a:pPr algn="ctr"/>
            <a:r>
              <a:rPr lang="ar-EG" sz="4000" b="1" dirty="0" smtClean="0"/>
              <a:t>كلنا أشواق</a:t>
            </a:r>
          </a:p>
          <a:p>
            <a:pPr algn="ctr"/>
            <a:r>
              <a:rPr lang="ar-EG" sz="4000" b="1" dirty="0" smtClean="0"/>
              <a:t>(2)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7603241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491344"/>
            <a:ext cx="874491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5400" b="1" dirty="0" smtClean="0"/>
              <a:t>مكتئبين لكن مش يائسين مطروحين لكن مش هالكين</a:t>
            </a:r>
            <a:endParaRPr lang="ar-EG" sz="54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7998"/>
            <a:ext cx="7503763" cy="3581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25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972" y="215900"/>
            <a:ext cx="89884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400" b="1" dirty="0" smtClean="0"/>
              <a:t>بأيد </a:t>
            </a:r>
            <a:r>
              <a:rPr lang="ar-EG" sz="4400" b="1" dirty="0" smtClean="0"/>
              <a:t>يسوع على</a:t>
            </a:r>
            <a:endParaRPr lang="en-US" sz="4400" b="1" dirty="0" smtClean="0"/>
          </a:p>
          <a:p>
            <a:pPr algn="ctr"/>
            <a:r>
              <a:rPr lang="ar-EG" sz="4400" b="1" dirty="0" smtClean="0"/>
              <a:t> طول ماسكين </a:t>
            </a:r>
            <a:endParaRPr lang="en-US" sz="4400" b="1" dirty="0" smtClean="0"/>
          </a:p>
          <a:p>
            <a:pPr algn="ctr"/>
            <a:r>
              <a:rPr lang="ar-EG" sz="4400" b="1" dirty="0" smtClean="0"/>
              <a:t>ده اللي وعدنا ده وعده أمين</a:t>
            </a:r>
            <a:endParaRPr lang="en-US" sz="4400" b="1" dirty="0"/>
          </a:p>
        </p:txBody>
      </p:sp>
      <p:sp>
        <p:nvSpPr>
          <p:cNvPr id="3" name="AutoShape 4" descr="نتيجة بحث الصور عن ‪bible‬‏"/>
          <p:cNvSpPr>
            <a:spLocks noChangeAspect="1" noChangeArrowheads="1"/>
          </p:cNvSpPr>
          <p:nvPr/>
        </p:nvSpPr>
        <p:spPr bwMode="auto">
          <a:xfrm>
            <a:off x="155575" y="-1508125"/>
            <a:ext cx="521017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نتيجة بحث الصور عن ‪bible‬‏"/>
          <p:cNvSpPr>
            <a:spLocks noChangeAspect="1" noChangeArrowheads="1"/>
          </p:cNvSpPr>
          <p:nvPr/>
        </p:nvSpPr>
        <p:spPr bwMode="auto">
          <a:xfrm>
            <a:off x="307975" y="-1355725"/>
            <a:ext cx="521017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90800"/>
            <a:ext cx="9143999" cy="4267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94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491344"/>
            <a:ext cx="874491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5400" b="1" dirty="0" smtClean="0"/>
              <a:t>مكتئبين لكن مش يائسين مطروحين لكن مش هالكين</a:t>
            </a:r>
            <a:endParaRPr lang="ar-EG" sz="54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7998"/>
            <a:ext cx="7503763" cy="3581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90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145</TotalTime>
  <Words>195</Words>
  <Application>Microsoft Office PowerPoint</Application>
  <PresentationFormat>On-screen Show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Apothecary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amer</dc:creator>
  <cp:lastModifiedBy>Manal</cp:lastModifiedBy>
  <cp:revision>19</cp:revision>
  <dcterms:created xsi:type="dcterms:W3CDTF">2017-06-11T14:38:52Z</dcterms:created>
  <dcterms:modified xsi:type="dcterms:W3CDTF">2017-06-17T17:14:43Z</dcterms:modified>
</cp:coreProperties>
</file>