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540" r:id="rId2"/>
    <p:sldId id="535" r:id="rId3"/>
    <p:sldId id="626" r:id="rId4"/>
    <p:sldId id="588" r:id="rId5"/>
    <p:sldId id="627" r:id="rId6"/>
    <p:sldId id="590" r:id="rId7"/>
    <p:sldId id="628" r:id="rId8"/>
    <p:sldId id="629" r:id="rId9"/>
    <p:sldId id="630" r:id="rId10"/>
    <p:sldId id="631" r:id="rId11"/>
    <p:sldId id="632" r:id="rId12"/>
    <p:sldId id="633" r:id="rId13"/>
    <p:sldId id="591" r:id="rId14"/>
    <p:sldId id="593" r:id="rId15"/>
    <p:sldId id="634" r:id="rId16"/>
    <p:sldId id="635" r:id="rId17"/>
  </p:sldIdLst>
  <p:sldSz cx="12192000" cy="6858000"/>
  <p:notesSz cx="7053263" cy="93091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3366"/>
    <a:srgbClr val="0D0D0D"/>
    <a:srgbClr val="333300"/>
    <a:srgbClr val="800000"/>
    <a:srgbClr val="44605D"/>
    <a:srgbClr val="3967B9"/>
    <a:srgbClr val="0066FF"/>
    <a:srgbClr val="006666"/>
    <a:srgbClr val="275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074" autoAdjust="0"/>
    <p:restoredTop sz="95807" autoAdjust="0"/>
  </p:normalViewPr>
  <p:slideViewPr>
    <p:cSldViewPr>
      <p:cViewPr varScale="1">
        <p:scale>
          <a:sx n="68" d="100"/>
          <a:sy n="68" d="100"/>
        </p:scale>
        <p:origin x="-138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xmlns="" id="{09CB9F1B-DD3E-4003-9F48-AA46C21EE4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7342" y="0"/>
            <a:ext cx="3055921" cy="46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xmlns="" id="{3187F75C-F324-4930-85CA-C80BDC48D8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43" y="0"/>
            <a:ext cx="3055921" cy="46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>
            <a:extLst>
              <a:ext uri="{FF2B5EF4-FFF2-40B4-BE49-F238E27FC236}">
                <a16:creationId xmlns:a16="http://schemas.microsoft.com/office/drawing/2014/main" xmlns="" id="{DDEF1653-961E-4048-BF88-DF32207A757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97342" y="8842382"/>
            <a:ext cx="3055921" cy="46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>
            <a:extLst>
              <a:ext uri="{FF2B5EF4-FFF2-40B4-BE49-F238E27FC236}">
                <a16:creationId xmlns:a16="http://schemas.microsoft.com/office/drawing/2014/main" xmlns="" id="{A07D6F54-6120-40C7-BCF0-79A08F1A0D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43" y="8842382"/>
            <a:ext cx="3055921" cy="46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E6F3FA-ACDA-41EC-BEC5-A63629E70A9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57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6CDA7C4B-2DAA-4BF0-AB9C-E126CEF0DC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7342" y="0"/>
            <a:ext cx="3055921" cy="46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19FCF6F3-F618-4910-86B9-D87C6274ED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643" y="0"/>
            <a:ext cx="3055921" cy="46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3C96FA99-4029-486B-A4A1-D76FD43B713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8625" y="698500"/>
            <a:ext cx="62023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736C0A08-EFDB-49E6-91E3-AED1EA2329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34" y="4420448"/>
            <a:ext cx="5643595" cy="419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B10EB875-F6AB-4DE8-937E-495CB6C5E8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97342" y="8842382"/>
            <a:ext cx="3055921" cy="46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DC7BA342-8F6D-4DCA-A898-5AAB9F910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43" y="8842382"/>
            <a:ext cx="3055921" cy="46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5B92C2-93D8-42FD-9F21-440F440BFDF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811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xmlns="" id="{80F21282-5907-4E6D-ADFB-2C4BE5E63E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643" y="8842382"/>
            <a:ext cx="3055921" cy="46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73B99E-036B-4048-8DE7-2EAE44EE37D3}" type="slidenum">
              <a:rPr kumimoji="0" lang="ar-EG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xmlns="" id="{583BADB3-FCB8-413F-964D-A6B510079E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xmlns="" id="{F60A41F1-4A96-45BD-8145-B8765D2B7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2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E63078-01F3-4D86-9726-F46A6DA26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0EB502-3FFB-412E-8101-CE6D16A54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85DBD5-28BF-43A0-9BC7-20921271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27E978-EC05-49A4-BA9A-8F49A5A8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5D8736-E023-4EE2-9005-AD203250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0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89395A-81DC-415E-9AEE-3FAD0FF90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856876-158C-4C68-86BA-F48728703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DE292F-8083-4E33-A02D-D5BCF5CF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65F9C6-E61C-4533-8369-CED3B336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A3F863-CAE9-4BDB-9740-EA863C87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5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51E9D6-87A1-4C0F-AA70-CF51DFD4E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99AFD7-829A-4D0B-AE11-5CAA07696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5265AE-7466-4C81-A38A-7A77493B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5A18E9-50E5-47E6-A9AF-918B686AE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3ED966-5444-4D6B-A280-F627ED0C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4B6B88-2936-436A-B46A-FF59B9A32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B136B8-7099-4AE2-BD71-1498210D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8E4757-E1A2-4C18-A3C6-27A4F18D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B0BBF2-C9EC-4464-98CA-74111486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4AC194-7592-442C-A047-48068872C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8D0809-FFC6-43E6-8C3C-DD4868201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34EBA5-49EA-402D-8336-D7C59F56A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AB715F-C620-4E42-AE2B-09759B17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E12332-442F-4A9F-8304-30A4E93E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3A4C98-F7B3-4F79-A68B-BAC8568A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D1B2F-5739-47BE-9CAD-0EE76AFF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D557AB-A0B9-4788-885A-DDCEC2EBD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46C8ECF-1A9C-4E66-8714-4835F424D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C7A24E-65F0-4EA5-9AFD-4B82A00FC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7EC65F-255A-43C2-941D-25416F2B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99570F-A9D9-47F7-9B1A-ED803DC4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6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A9C050-3746-4E1F-8224-A59E3B6E5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6EA032-2635-466B-B2C1-3C5F8AA17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B256BD-011C-459D-ADED-424893B2B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1624EA3-75E7-40EE-AFC0-DD30E4EB8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ACBEDA5-2A80-47CA-B7AC-C9421E1DD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C7E608D-5060-4D68-957A-60A181CD1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DA4171D-9022-4047-8EBF-7BEB5A176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F9AE095-A45A-4457-BF92-D0E06A777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0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06A45-DB79-42E3-9E38-53A919B3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E121B21-200B-458E-98AD-993DCAB5B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6D0E83-FBA8-4F0D-93FA-4B8B84FC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66A70D1-C952-4149-AAC9-65A64259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7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3F523CD-2442-4CDB-A0DC-322C6B4C1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CA35C00-30A8-4A08-A400-79F316E6F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BAB6E1-B2F2-4985-A94C-AADFB499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4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2026FF-6CD7-4413-88E8-9AE654AAC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4CE99F-0500-4305-9A80-DB2F5A660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9A83CD-8203-4FF4-AD97-51236BDFF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709D7B-E78E-4834-A671-8BD6B35F6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D26E42-DB14-4F3E-A086-DC840709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62150C-2904-443C-8EB7-10D3ABA2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C39B0-C2DD-4756-A696-2E6C10760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C108E0B-3AF3-4995-B7DF-3D8348951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040BC35-DED2-43E4-AA95-07FAA87FC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CFF909-8DB9-4610-A481-6763A3B3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0F5C30-8007-478D-9CAA-40E79E895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F4762F-0071-4E81-82DC-18BE071A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4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C043D28-A54F-4037-97F5-C798EB4E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713465-241E-44CC-849B-8AD9474E6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2A99C5-7C79-4918-86E6-A4E21BAB5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82D1-33DD-4583-B44F-3A27E6917A73}" type="datetimeFigureOut">
              <a:rPr lang="en-US" smtClean="0"/>
              <a:t>26/02/2022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B04342-1D18-4056-87B7-0EA6A7897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CCBDC2-44A6-420A-A489-A081410F0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5345A-6AF8-4309-BCA1-302FA201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6A203E5-19B8-416D-BF91-A6CB3A691E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52B4AD-9C73-4B06-AECC-D4AEEBE305D8}"/>
              </a:ext>
            </a:extLst>
          </p:cNvPr>
          <p:cNvSpPr/>
          <p:nvPr/>
        </p:nvSpPr>
        <p:spPr>
          <a:xfrm>
            <a:off x="2801634" y="4581128"/>
            <a:ext cx="6588732" cy="1080119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طوبى لصانعي السلام لانهم ابناء الله يدعون (مت  5 :  9)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20602354">
            <a:off x="-4158" y="498879"/>
            <a:ext cx="5686512" cy="1205633"/>
          </a:xfrm>
          <a:prstGeom prst="ellipse">
            <a:avLst/>
          </a:prstGeom>
          <a:solidFill>
            <a:srgbClr val="00B0F0">
              <a:alpha val="69000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none" lIns="163284" tIns="81642" rIns="163284" bIns="81642" anchor="ctr">
            <a:spAutoFit/>
          </a:bodyPr>
          <a:lstStyle/>
          <a:p>
            <a:pPr algn="ctr" rtl="1">
              <a:defRPr/>
            </a:pPr>
            <a:r>
              <a:rPr lang="ar-EG" sz="4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مهما قال لكم فافعلوه</a:t>
            </a:r>
            <a:endParaRPr lang="ar-EG" sz="4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xmlns="" id="{5E2EB5D8-C14A-4634-8693-8C8861E2C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08" y="862754"/>
            <a:ext cx="4032448" cy="1944215"/>
          </a:xfrm>
          <a:prstGeom prst="roundRect">
            <a:avLst/>
          </a:prstGeom>
          <a:solidFill>
            <a:schemeClr val="accent1">
              <a:lumMod val="50000"/>
              <a:alpha val="99000"/>
            </a:schemeClr>
          </a:solidFill>
          <a:ln w="7620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5400" dirty="0">
                <a:solidFill>
                  <a:schemeClr val="bg1"/>
                </a:solidFill>
              </a:rPr>
              <a:t>طوبى </a:t>
            </a:r>
            <a:r>
              <a:rPr lang="ar-EG" altLang="en-US" sz="5400" dirty="0" err="1">
                <a:solidFill>
                  <a:schemeClr val="bg1"/>
                </a:solidFill>
              </a:rPr>
              <a:t>لصانعى</a:t>
            </a:r>
            <a:r>
              <a:rPr lang="ar-EG" altLang="en-US" sz="5400" dirty="0">
                <a:solidFill>
                  <a:schemeClr val="bg1"/>
                </a:solidFill>
              </a:rPr>
              <a:t> السلام</a:t>
            </a:r>
            <a:endParaRPr kumimoji="0" lang="en-US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4761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F493EB9-232A-41F5-B772-6868C1B83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92" y="-71962"/>
            <a:ext cx="12330516" cy="69299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9AC6B8E-3A4A-4011-8841-7267CE5CA7D1}"/>
              </a:ext>
            </a:extLst>
          </p:cNvPr>
          <p:cNvSpPr/>
          <p:nvPr/>
        </p:nvSpPr>
        <p:spPr>
          <a:xfrm>
            <a:off x="5159896" y="2710064"/>
            <a:ext cx="6624736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7- التحذير من </a:t>
            </a:r>
            <a:r>
              <a:rPr lang="ar-EG" sz="3600" dirty="0" err="1"/>
              <a:t>دواعى</a:t>
            </a:r>
            <a:r>
              <a:rPr lang="ar-EG" sz="3600" dirty="0"/>
              <a:t> الكراهية والخصام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7575A9-4985-46CA-8980-CC2C65E22B73}"/>
              </a:ext>
            </a:extLst>
          </p:cNvPr>
          <p:cNvSpPr/>
          <p:nvPr/>
        </p:nvSpPr>
        <p:spPr>
          <a:xfrm>
            <a:off x="3835817" y="4054601"/>
            <a:ext cx="7920880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8- الوصول لقرار بالتراجع عن الغضب والخصام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58BD36-44CE-4D29-9F24-36DCD4B754F7}"/>
              </a:ext>
            </a:extLst>
          </p:cNvPr>
          <p:cNvSpPr/>
          <p:nvPr/>
        </p:nvSpPr>
        <p:spPr>
          <a:xfrm>
            <a:off x="0" y="5373216"/>
            <a:ext cx="11928648" cy="10336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فسمع شاول لصوت </a:t>
            </a:r>
            <a:r>
              <a:rPr lang="ar-EG" sz="3600" dirty="0" err="1"/>
              <a:t>يوناثان</a:t>
            </a:r>
            <a:r>
              <a:rPr lang="ar-EG" sz="3600" dirty="0"/>
              <a:t> و حلف شاول حي هو الرب لا يقتل (1صم 19 : 6)</a:t>
            </a:r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xmlns="" id="{DF81EAA6-AFA1-437C-BE4F-BE80C78E6D6C}"/>
              </a:ext>
            </a:extLst>
          </p:cNvPr>
          <p:cNvSpPr/>
          <p:nvPr/>
        </p:nvSpPr>
        <p:spPr>
          <a:xfrm>
            <a:off x="7536160" y="433360"/>
            <a:ext cx="4055887" cy="1157272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 err="1">
                <a:solidFill>
                  <a:schemeClr val="bg1"/>
                </a:solidFill>
              </a:rPr>
              <a:t>يوناثان</a:t>
            </a:r>
            <a:r>
              <a:rPr lang="ar-EG" altLang="en-US" sz="4000" dirty="0">
                <a:solidFill>
                  <a:schemeClr val="bg1"/>
                </a:solidFill>
              </a:rPr>
              <a:t>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4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287864A-CE52-4A82-9584-6A506F608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92" y="-71962"/>
            <a:ext cx="12330516" cy="69299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9AC6B8E-3A4A-4011-8841-7267CE5CA7D1}"/>
              </a:ext>
            </a:extLst>
          </p:cNvPr>
          <p:cNvSpPr/>
          <p:nvPr/>
        </p:nvSpPr>
        <p:spPr>
          <a:xfrm>
            <a:off x="4943872" y="2715509"/>
            <a:ext cx="6840760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9- المقابلة الهادئة .. وعودة الأمور طبيعية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7575A9-4985-46CA-8980-CC2C65E22B73}"/>
              </a:ext>
            </a:extLst>
          </p:cNvPr>
          <p:cNvSpPr/>
          <p:nvPr/>
        </p:nvSpPr>
        <p:spPr>
          <a:xfrm>
            <a:off x="875420" y="5508458"/>
            <a:ext cx="7488832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10 – الانتصار على الشيطان في الجولة الحالية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58BD36-44CE-4D29-9F24-36DCD4B754F7}"/>
              </a:ext>
            </a:extLst>
          </p:cNvPr>
          <p:cNvSpPr/>
          <p:nvPr/>
        </p:nvSpPr>
        <p:spPr>
          <a:xfrm>
            <a:off x="1235460" y="3845864"/>
            <a:ext cx="10549172" cy="123932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فدعا </a:t>
            </a:r>
            <a:r>
              <a:rPr lang="ar-EG" sz="3600" dirty="0" err="1"/>
              <a:t>يوناثان</a:t>
            </a:r>
            <a:r>
              <a:rPr lang="ar-EG" sz="3600" dirty="0"/>
              <a:t> داود و اخبره </a:t>
            </a:r>
            <a:r>
              <a:rPr lang="ar-EG" sz="3600" dirty="0" err="1"/>
              <a:t>يوناثان</a:t>
            </a:r>
            <a:r>
              <a:rPr lang="ar-EG" sz="3600" dirty="0"/>
              <a:t> بجميع هذا الكلام ثم جاء </a:t>
            </a:r>
            <a:r>
              <a:rPr lang="ar-EG" sz="3600" dirty="0" err="1"/>
              <a:t>يوناثان</a:t>
            </a:r>
            <a:r>
              <a:rPr lang="ar-EG" sz="3600" dirty="0"/>
              <a:t> بداود الى شاول فكان امامه </a:t>
            </a:r>
            <a:r>
              <a:rPr lang="ar-EG" sz="3600" dirty="0" err="1"/>
              <a:t>كامس</a:t>
            </a:r>
            <a:r>
              <a:rPr lang="ar-EG" sz="3600" dirty="0"/>
              <a:t> و ما قبله. (1صم 19 : 7)</a:t>
            </a:r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xmlns="" id="{9F277852-4FED-421B-80F6-2432D5AAF272}"/>
              </a:ext>
            </a:extLst>
          </p:cNvPr>
          <p:cNvSpPr/>
          <p:nvPr/>
        </p:nvSpPr>
        <p:spPr>
          <a:xfrm>
            <a:off x="7536160" y="433360"/>
            <a:ext cx="4055887" cy="1157272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 err="1">
                <a:solidFill>
                  <a:schemeClr val="bg1"/>
                </a:solidFill>
              </a:rPr>
              <a:t>يوناثان</a:t>
            </a:r>
            <a:r>
              <a:rPr lang="ar-EG" altLang="en-US" sz="4000" dirty="0">
                <a:solidFill>
                  <a:schemeClr val="bg1"/>
                </a:solidFill>
              </a:rPr>
              <a:t>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9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0BD6FD3-B49E-4E6D-8758-ED0DC95B6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778"/>
            <a:ext cx="12282148" cy="690577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AD26B15-16A1-4B86-93F2-8059542C215B}"/>
              </a:ext>
            </a:extLst>
          </p:cNvPr>
          <p:cNvSpPr/>
          <p:nvPr/>
        </p:nvSpPr>
        <p:spPr>
          <a:xfrm>
            <a:off x="191344" y="620688"/>
            <a:ext cx="7056784" cy="5718362"/>
          </a:xfrm>
          <a:prstGeom prst="rect">
            <a:avLst/>
          </a:prstGeom>
          <a:solidFill>
            <a:schemeClr val="tx1">
              <a:lumMod val="95000"/>
              <a:lumOff val="5000"/>
              <a:alpha val="66000"/>
            </a:scheme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 فهرب داود و نجا و جاء الى صموئيل في الرامة و اخبره بكل ما عمل به شاول و ذهب هو و صموئيل و اقاما في </a:t>
            </a:r>
            <a:r>
              <a:rPr lang="ar-EG" sz="3600" dirty="0" err="1"/>
              <a:t>نايوت</a:t>
            </a:r>
            <a:r>
              <a:rPr lang="ar-EG" sz="3600" dirty="0"/>
              <a:t>.</a:t>
            </a:r>
            <a:r>
              <a:rPr lang="en-US" sz="3600" dirty="0"/>
              <a:t> </a:t>
            </a:r>
            <a:r>
              <a:rPr lang="ar-EG" sz="3600" dirty="0"/>
              <a:t> فاخبر شاول و قيل له هوذا داود في </a:t>
            </a:r>
            <a:r>
              <a:rPr lang="ar-EG" sz="3600" dirty="0" err="1"/>
              <a:t>نايوت</a:t>
            </a:r>
            <a:r>
              <a:rPr lang="ar-EG" sz="3600" dirty="0"/>
              <a:t> في الرامة. فارسل شاول رسلا </a:t>
            </a:r>
            <a:r>
              <a:rPr lang="ar-EG" sz="3600" dirty="0" err="1"/>
              <a:t>لاخذ</a:t>
            </a:r>
            <a:r>
              <a:rPr lang="ar-EG" sz="3600" dirty="0"/>
              <a:t> داود و لما راوا جماعة الانبياء </a:t>
            </a:r>
            <a:r>
              <a:rPr lang="ar-EG" sz="3600" dirty="0" err="1"/>
              <a:t>يتنباون</a:t>
            </a:r>
            <a:r>
              <a:rPr lang="ar-EG" sz="3600" dirty="0"/>
              <a:t> و صموئيل واقفا رئيسا عليهم كان روح الله على رسل شاول </a:t>
            </a:r>
            <a:r>
              <a:rPr lang="ar-EG" sz="3600" dirty="0" err="1"/>
              <a:t>فتنباوا</a:t>
            </a:r>
            <a:r>
              <a:rPr lang="ar-EG" sz="3600" dirty="0"/>
              <a:t> هم ايضا. و اخبروا شاول فارسل رسلا اخرين </a:t>
            </a:r>
            <a:r>
              <a:rPr lang="ar-EG" sz="3600" dirty="0" err="1"/>
              <a:t>فتنباوا</a:t>
            </a:r>
            <a:r>
              <a:rPr lang="ar-EG" sz="3600" dirty="0"/>
              <a:t> هم ايضا ثم عاد شاول فارسل رسلا ثالثة </a:t>
            </a:r>
            <a:r>
              <a:rPr lang="ar-EG" sz="3600" dirty="0" err="1"/>
              <a:t>فتنباوا</a:t>
            </a:r>
            <a:r>
              <a:rPr lang="ar-EG" sz="3600" dirty="0"/>
              <a:t> هم ايضا.</a:t>
            </a:r>
          </a:p>
        </p:txBody>
      </p:sp>
      <p:sp>
        <p:nvSpPr>
          <p:cNvPr id="8" name="Rectangle: Beveled 7">
            <a:extLst>
              <a:ext uri="{FF2B5EF4-FFF2-40B4-BE49-F238E27FC236}">
                <a16:creationId xmlns:a16="http://schemas.microsoft.com/office/drawing/2014/main" xmlns="" id="{906955BD-41CB-4254-AB8B-6FB1852EBB43}"/>
              </a:ext>
            </a:extLst>
          </p:cNvPr>
          <p:cNvSpPr/>
          <p:nvPr/>
        </p:nvSpPr>
        <p:spPr>
          <a:xfrm>
            <a:off x="7550189" y="260648"/>
            <a:ext cx="4487935" cy="1224136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>
                <a:solidFill>
                  <a:schemeClr val="bg1"/>
                </a:solidFill>
              </a:rPr>
              <a:t>صموئيل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7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236331C-AC15-4FC8-97ED-2674D657A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778"/>
            <a:ext cx="12282148" cy="690577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AD26B15-16A1-4B86-93F2-8059542C215B}"/>
              </a:ext>
            </a:extLst>
          </p:cNvPr>
          <p:cNvSpPr/>
          <p:nvPr/>
        </p:nvSpPr>
        <p:spPr>
          <a:xfrm>
            <a:off x="209294" y="1196752"/>
            <a:ext cx="7272807" cy="5256584"/>
          </a:xfrm>
          <a:prstGeom prst="rect">
            <a:avLst/>
          </a:prstGeom>
          <a:solidFill>
            <a:schemeClr val="tx1">
              <a:lumMod val="95000"/>
              <a:lumOff val="5000"/>
              <a:alpha val="66000"/>
            </a:scheme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فذهب هو ايضا الى الرامة و جاء الى البئر العظيمة التي عند </a:t>
            </a:r>
            <a:r>
              <a:rPr lang="ar-EG" sz="3600" dirty="0" err="1"/>
              <a:t>سيخو</a:t>
            </a:r>
            <a:r>
              <a:rPr lang="ar-EG" sz="3600" dirty="0"/>
              <a:t> و سال و قال اين صموئيل و داود فقيل ها هما في </a:t>
            </a:r>
            <a:r>
              <a:rPr lang="ar-EG" sz="3600" dirty="0" err="1"/>
              <a:t>نايوت</a:t>
            </a:r>
            <a:r>
              <a:rPr lang="ar-EG" sz="3600" dirty="0"/>
              <a:t> في الرامة. فذهب الى هناك الى </a:t>
            </a:r>
            <a:r>
              <a:rPr lang="ar-EG" sz="3600" dirty="0" err="1"/>
              <a:t>نايوت</a:t>
            </a:r>
            <a:r>
              <a:rPr lang="ar-EG" sz="3600" dirty="0"/>
              <a:t> في الرامة فكان عليه ايضا روح الله فكان يذهب و </a:t>
            </a:r>
            <a:r>
              <a:rPr lang="ar-EG" sz="3600" dirty="0" err="1"/>
              <a:t>يتنبا</a:t>
            </a:r>
            <a:r>
              <a:rPr lang="ar-EG" sz="3600" dirty="0"/>
              <a:t> حتى جاء الى </a:t>
            </a:r>
            <a:r>
              <a:rPr lang="ar-EG" sz="3600" dirty="0" err="1"/>
              <a:t>نايوت</a:t>
            </a:r>
            <a:r>
              <a:rPr lang="ar-EG" sz="3600" dirty="0"/>
              <a:t> في الرامة. فخلع هو ايضا ثيابه و تنبا هو ايضا امام صموئيل و انطرح عريانا ذلك النهار كله و كل الليل لذلك يقولون اشاول ايضا بين الأنبياء (1صم 19 : 18 – 24)</a:t>
            </a:r>
          </a:p>
        </p:txBody>
      </p:sp>
      <p:sp>
        <p:nvSpPr>
          <p:cNvPr id="12" name="Rectangle: Beveled 11">
            <a:extLst>
              <a:ext uri="{FF2B5EF4-FFF2-40B4-BE49-F238E27FC236}">
                <a16:creationId xmlns:a16="http://schemas.microsoft.com/office/drawing/2014/main" xmlns="" id="{221F20DF-CF06-4B7C-82C4-D1A8469D6282}"/>
              </a:ext>
            </a:extLst>
          </p:cNvPr>
          <p:cNvSpPr/>
          <p:nvPr/>
        </p:nvSpPr>
        <p:spPr>
          <a:xfrm>
            <a:off x="7550189" y="260648"/>
            <a:ext cx="4487935" cy="1224136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>
                <a:solidFill>
                  <a:schemeClr val="bg1"/>
                </a:solidFill>
              </a:rPr>
              <a:t>صموئيل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4215036-CAEC-407A-A43A-F8955DD54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778"/>
            <a:ext cx="12282148" cy="690577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207ACF-D2F9-4AF2-9E03-16FED1297AFD}"/>
              </a:ext>
            </a:extLst>
          </p:cNvPr>
          <p:cNvSpPr/>
          <p:nvPr/>
        </p:nvSpPr>
        <p:spPr>
          <a:xfrm>
            <a:off x="1127448" y="1741481"/>
            <a:ext cx="3783601" cy="9233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ar-EG" sz="3600" dirty="0">
                <a:solidFill>
                  <a:schemeClr val="bg1"/>
                </a:solidFill>
              </a:rPr>
              <a:t>قوة الصلاة والتسبيح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8E8C88F-40B7-41A7-967B-049A571C5F87}"/>
              </a:ext>
            </a:extLst>
          </p:cNvPr>
          <p:cNvSpPr/>
          <p:nvPr/>
        </p:nvSpPr>
        <p:spPr>
          <a:xfrm>
            <a:off x="865177" y="2943423"/>
            <a:ext cx="4145220" cy="9233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ar-EG" sz="3600" dirty="0">
                <a:solidFill>
                  <a:schemeClr val="bg1"/>
                </a:solidFill>
              </a:rPr>
              <a:t>قوة رجل الله وقوة تأثيره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D0A1D07-32CB-4843-9AA6-FCE3DF69318D}"/>
              </a:ext>
            </a:extLst>
          </p:cNvPr>
          <p:cNvSpPr/>
          <p:nvPr/>
        </p:nvSpPr>
        <p:spPr>
          <a:xfrm>
            <a:off x="623391" y="4114897"/>
            <a:ext cx="4628791" cy="9233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ar-EG" sz="3600" dirty="0">
                <a:solidFill>
                  <a:schemeClr val="bg1"/>
                </a:solidFill>
              </a:rPr>
              <a:t>عمل الروح القدس في القلوب</a:t>
            </a: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xmlns="" id="{E46410E2-88EA-4FE8-B002-3F083D60C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448" y="5506240"/>
            <a:ext cx="3384376" cy="983873"/>
          </a:xfrm>
          <a:prstGeom prst="cloud">
            <a:avLst/>
          </a:prstGeom>
          <a:solidFill>
            <a:srgbClr val="9D0505">
              <a:alpha val="64705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1" eaLnBrk="1" hangingPunct="1">
              <a:spcBef>
                <a:spcPct val="20000"/>
              </a:spcBef>
            </a:pPr>
            <a:r>
              <a:rPr lang="ar-EG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ومع هذا !!!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: Beveled 15">
            <a:extLst>
              <a:ext uri="{FF2B5EF4-FFF2-40B4-BE49-F238E27FC236}">
                <a16:creationId xmlns:a16="http://schemas.microsoft.com/office/drawing/2014/main" xmlns="" id="{17C04154-1619-4036-98AE-C9417A1EF3EA}"/>
              </a:ext>
            </a:extLst>
          </p:cNvPr>
          <p:cNvSpPr/>
          <p:nvPr/>
        </p:nvSpPr>
        <p:spPr>
          <a:xfrm>
            <a:off x="7550189" y="260648"/>
            <a:ext cx="4487935" cy="1224136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>
                <a:solidFill>
                  <a:schemeClr val="bg1"/>
                </a:solidFill>
              </a:rPr>
              <a:t>صموئيل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6EDD9F2-560F-4D63-8C52-CDD93A51F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207ACF-D2F9-4AF2-9E03-16FED1297AFD}"/>
              </a:ext>
            </a:extLst>
          </p:cNvPr>
          <p:cNvSpPr/>
          <p:nvPr/>
        </p:nvSpPr>
        <p:spPr>
          <a:xfrm>
            <a:off x="3863752" y="2967312"/>
            <a:ext cx="3744416" cy="9233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ar-EG" sz="3600" dirty="0">
                <a:solidFill>
                  <a:schemeClr val="bg1"/>
                </a:solidFill>
              </a:rPr>
              <a:t>أحياناً لا يدوم السلام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1D19CB5-9D27-4AE7-8CBB-684ADE095B7C}"/>
              </a:ext>
            </a:extLst>
          </p:cNvPr>
          <p:cNvSpPr/>
          <p:nvPr/>
        </p:nvSpPr>
        <p:spPr>
          <a:xfrm>
            <a:off x="2999656" y="4437112"/>
            <a:ext cx="8749531" cy="1944216"/>
          </a:xfrm>
          <a:prstGeom prst="rect">
            <a:avLst/>
          </a:prstGeom>
          <a:solidFill>
            <a:schemeClr val="tx1">
              <a:lumMod val="95000"/>
              <a:lumOff val="5000"/>
              <a:alpha val="66000"/>
            </a:scheme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فهرب داود من </a:t>
            </a:r>
            <a:r>
              <a:rPr lang="ar-EG" sz="3600" dirty="0" err="1"/>
              <a:t>نايوت</a:t>
            </a:r>
            <a:r>
              <a:rPr lang="ar-EG" sz="3600" dirty="0"/>
              <a:t> في الرامة و جاء و قال قدام </a:t>
            </a:r>
            <a:r>
              <a:rPr lang="ar-EG" sz="3600" dirty="0" err="1"/>
              <a:t>يوناثان</a:t>
            </a:r>
            <a:r>
              <a:rPr lang="ar-EG" sz="3600" dirty="0"/>
              <a:t> ماذا عملت و ما هو اثمي و ما هي خطيتي امام ابيك حتى يطلب نفسي. (1صم 20 : 1)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xmlns="" id="{8FB723CB-C488-495B-BFD1-85E62D00D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3482" y="476672"/>
            <a:ext cx="4285035" cy="1171277"/>
          </a:xfrm>
          <a:prstGeom prst="cloud">
            <a:avLst/>
          </a:prstGeom>
          <a:solidFill>
            <a:srgbClr val="9D0505">
              <a:alpha val="64705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1" eaLnBrk="1" hangingPunct="1">
              <a:spcBef>
                <a:spcPct val="20000"/>
              </a:spcBef>
            </a:pPr>
            <a:r>
              <a:rPr lang="ar-EG" altLang="en-US" sz="4400" dirty="0">
                <a:solidFill>
                  <a:schemeClr val="bg1"/>
                </a:solidFill>
                <a:latin typeface="Arial" panose="020B0604020202020204" pitchFamily="34" charset="0"/>
              </a:rPr>
              <a:t>ومع هذا !!!</a:t>
            </a:r>
            <a:endParaRPr lang="en-US" altLang="en-US" sz="4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0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3F17AE5-A6D7-45AD-AB7B-A659F9C7B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D0A1D07-32CB-4843-9AA6-FCE3DF69318D}"/>
              </a:ext>
            </a:extLst>
          </p:cNvPr>
          <p:cNvSpPr/>
          <p:nvPr/>
        </p:nvSpPr>
        <p:spPr>
          <a:xfrm>
            <a:off x="3678662" y="2967312"/>
            <a:ext cx="4834676" cy="9233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ar-EG" sz="3600" dirty="0">
                <a:solidFill>
                  <a:schemeClr val="bg1"/>
                </a:solidFill>
              </a:rPr>
              <a:t>السلام من طرف واحد (داود)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1D19CB5-9D27-4AE7-8CBB-684ADE095B7C}"/>
              </a:ext>
            </a:extLst>
          </p:cNvPr>
          <p:cNvSpPr/>
          <p:nvPr/>
        </p:nvSpPr>
        <p:spPr>
          <a:xfrm>
            <a:off x="2495600" y="4696320"/>
            <a:ext cx="8111599" cy="1385270"/>
          </a:xfrm>
          <a:prstGeom prst="rect">
            <a:avLst/>
          </a:prstGeom>
          <a:solidFill>
            <a:schemeClr val="tx1">
              <a:lumMod val="95000"/>
              <a:lumOff val="5000"/>
              <a:alpha val="66000"/>
            </a:scheme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و ثمر البر يزرع في السلام من الذين يفعلون السلام (</a:t>
            </a:r>
            <a:r>
              <a:rPr lang="ar-EG" sz="3600" dirty="0" err="1"/>
              <a:t>يع</a:t>
            </a:r>
            <a:r>
              <a:rPr lang="ar-EG" sz="3600" dirty="0"/>
              <a:t>  3 :  18)</a:t>
            </a: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xmlns="" id="{E98B07E1-9F86-401C-9770-33F98559B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3482" y="476672"/>
            <a:ext cx="4285035" cy="1171277"/>
          </a:xfrm>
          <a:prstGeom prst="cloud">
            <a:avLst/>
          </a:prstGeom>
          <a:solidFill>
            <a:srgbClr val="9D0505">
              <a:alpha val="64705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1" eaLnBrk="1" hangingPunct="1">
              <a:spcBef>
                <a:spcPct val="20000"/>
              </a:spcBef>
            </a:pPr>
            <a:r>
              <a:rPr lang="ar-EG" altLang="en-US" sz="4400" dirty="0">
                <a:solidFill>
                  <a:schemeClr val="bg1"/>
                </a:solidFill>
                <a:latin typeface="Arial" panose="020B0604020202020204" pitchFamily="34" charset="0"/>
              </a:rPr>
              <a:t>ومع هذا !!!</a:t>
            </a:r>
            <a:endParaRPr lang="en-US" altLang="en-US" sz="4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3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274F644-5EB3-4B94-90C5-B749E7194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: Beveled 9">
            <a:extLst>
              <a:ext uri="{FF2B5EF4-FFF2-40B4-BE49-F238E27FC236}">
                <a16:creationId xmlns:a16="http://schemas.microsoft.com/office/drawing/2014/main" xmlns="" id="{8B9A38E2-0E86-4B0D-9CFC-9B95757B214D}"/>
              </a:ext>
            </a:extLst>
          </p:cNvPr>
          <p:cNvSpPr/>
          <p:nvPr/>
        </p:nvSpPr>
        <p:spPr>
          <a:xfrm>
            <a:off x="7536160" y="476672"/>
            <a:ext cx="4271911" cy="1157272"/>
          </a:xfrm>
          <a:prstGeom prst="bevel">
            <a:avLst/>
          </a:prstGeom>
          <a:solidFill>
            <a:srgbClr val="333300"/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>
                <a:solidFill>
                  <a:schemeClr val="bg1"/>
                </a:solidFill>
              </a:rPr>
              <a:t>كيف تصنع السلام :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207ACF-D2F9-4AF2-9E03-16FED1297AFD}"/>
              </a:ext>
            </a:extLst>
          </p:cNvPr>
          <p:cNvSpPr/>
          <p:nvPr/>
        </p:nvSpPr>
        <p:spPr>
          <a:xfrm>
            <a:off x="5159896" y="2780928"/>
            <a:ext cx="6120680" cy="817651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1- كن مسكيناً بالروح (متواضع دائماً)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C0F7FBA-334C-473C-8023-16463A250672}"/>
              </a:ext>
            </a:extLst>
          </p:cNvPr>
          <p:cNvSpPr/>
          <p:nvPr/>
        </p:nvSpPr>
        <p:spPr>
          <a:xfrm>
            <a:off x="5159896" y="4077072"/>
            <a:ext cx="6120680" cy="817651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EG" sz="3600" dirty="0"/>
              <a:t>2- كن حزيناً (تائباً / محباً)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FCD4534-AA63-498F-A49E-E0036B4388CB}"/>
              </a:ext>
            </a:extLst>
          </p:cNvPr>
          <p:cNvSpPr/>
          <p:nvPr/>
        </p:nvSpPr>
        <p:spPr>
          <a:xfrm>
            <a:off x="5159895" y="5370868"/>
            <a:ext cx="6088097" cy="817651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EG" sz="3600" dirty="0"/>
              <a:t>3- كن وديعاً (لطيفاً / طيباً / جذاباً)</a:t>
            </a:r>
          </a:p>
        </p:txBody>
      </p:sp>
    </p:spTree>
    <p:extLst>
      <p:ext uri="{BB962C8B-B14F-4D97-AF65-F5344CB8AC3E}">
        <p14:creationId xmlns:p14="http://schemas.microsoft.com/office/powerpoint/2010/main" val="338029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9E83642-325B-47AC-BBB3-93DD5A176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207ACF-D2F9-4AF2-9E03-16FED1297AFD}"/>
              </a:ext>
            </a:extLst>
          </p:cNvPr>
          <p:cNvSpPr/>
          <p:nvPr/>
        </p:nvSpPr>
        <p:spPr>
          <a:xfrm>
            <a:off x="5303912" y="2708920"/>
            <a:ext cx="5976664" cy="889659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4- كن روحانياً (</a:t>
            </a:r>
            <a:r>
              <a:rPr lang="ar-EG" sz="3600" dirty="0" err="1"/>
              <a:t>جعاناً</a:t>
            </a:r>
            <a:r>
              <a:rPr lang="ar-EG" sz="3600" dirty="0"/>
              <a:t> وعطشاناً للبر)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C0F7FBA-334C-473C-8023-16463A250672}"/>
              </a:ext>
            </a:extLst>
          </p:cNvPr>
          <p:cNvSpPr/>
          <p:nvPr/>
        </p:nvSpPr>
        <p:spPr>
          <a:xfrm>
            <a:off x="5303912" y="4018415"/>
            <a:ext cx="5976664" cy="889659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5- كن رحيماً (تميل للغفران والخير)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FCD4534-AA63-498F-A49E-E0036B4388CB}"/>
              </a:ext>
            </a:extLst>
          </p:cNvPr>
          <p:cNvSpPr/>
          <p:nvPr/>
        </p:nvSpPr>
        <p:spPr>
          <a:xfrm>
            <a:off x="5303912" y="5338634"/>
            <a:ext cx="5976664" cy="889659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6- كن نقى القلب (بلا غرض أو شهوة)</a:t>
            </a:r>
          </a:p>
        </p:txBody>
      </p:sp>
      <p:sp>
        <p:nvSpPr>
          <p:cNvPr id="11" name="Rectangle: Beveled 10">
            <a:extLst>
              <a:ext uri="{FF2B5EF4-FFF2-40B4-BE49-F238E27FC236}">
                <a16:creationId xmlns:a16="http://schemas.microsoft.com/office/drawing/2014/main" xmlns="" id="{A59FCD17-820E-4BC6-9392-B2684AF9ADD7}"/>
              </a:ext>
            </a:extLst>
          </p:cNvPr>
          <p:cNvSpPr/>
          <p:nvPr/>
        </p:nvSpPr>
        <p:spPr>
          <a:xfrm>
            <a:off x="7536160" y="476672"/>
            <a:ext cx="4271911" cy="1157272"/>
          </a:xfrm>
          <a:prstGeom prst="bevel">
            <a:avLst/>
          </a:prstGeom>
          <a:solidFill>
            <a:srgbClr val="333300"/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>
                <a:solidFill>
                  <a:schemeClr val="bg1"/>
                </a:solidFill>
              </a:rPr>
              <a:t>كيف تصنع السلام :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1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74F34D7-2B6A-4824-AFFB-D78F037F7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6592" cy="6858000"/>
          </a:xfrm>
          <a:prstGeom prst="rect">
            <a:avLst/>
          </a:prstGeom>
        </p:spPr>
      </p:pic>
      <p:sp>
        <p:nvSpPr>
          <p:cNvPr id="10" name="Rectangle: Beveled 9">
            <a:extLst>
              <a:ext uri="{FF2B5EF4-FFF2-40B4-BE49-F238E27FC236}">
                <a16:creationId xmlns:a16="http://schemas.microsoft.com/office/drawing/2014/main" xmlns="" id="{8B9A38E2-0E86-4B0D-9CFC-9B95757B214D}"/>
              </a:ext>
            </a:extLst>
          </p:cNvPr>
          <p:cNvSpPr/>
          <p:nvPr/>
        </p:nvSpPr>
        <p:spPr>
          <a:xfrm>
            <a:off x="7644558" y="444869"/>
            <a:ext cx="4055887" cy="1157272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 err="1">
                <a:solidFill>
                  <a:schemeClr val="bg1"/>
                </a:solidFill>
              </a:rPr>
              <a:t>يوناثان</a:t>
            </a:r>
            <a:r>
              <a:rPr lang="ar-EG" altLang="en-US" sz="4000" dirty="0">
                <a:solidFill>
                  <a:schemeClr val="bg1"/>
                </a:solidFill>
              </a:rPr>
              <a:t>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AD26B15-16A1-4B86-93F2-8059542C215B}"/>
              </a:ext>
            </a:extLst>
          </p:cNvPr>
          <p:cNvSpPr/>
          <p:nvPr/>
        </p:nvSpPr>
        <p:spPr>
          <a:xfrm>
            <a:off x="482799" y="2636912"/>
            <a:ext cx="11217646" cy="3888432"/>
          </a:xfrm>
          <a:prstGeom prst="rect">
            <a:avLst/>
          </a:prstGeom>
          <a:solidFill>
            <a:schemeClr val="tx1">
              <a:alpha val="66000"/>
            </a:scheme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و كلم شاول </a:t>
            </a:r>
            <a:r>
              <a:rPr lang="ar-EG" sz="3600" dirty="0" err="1"/>
              <a:t>يوناثان</a:t>
            </a:r>
            <a:r>
              <a:rPr lang="ar-EG" sz="3600" dirty="0"/>
              <a:t> ابنه و جميع عبيده ان يقتلوا داود. و اما </a:t>
            </a:r>
            <a:r>
              <a:rPr lang="ar-EG" sz="3600" dirty="0" err="1"/>
              <a:t>يوناثان</a:t>
            </a:r>
            <a:r>
              <a:rPr lang="ar-EG" sz="3600" dirty="0"/>
              <a:t> بن شاول فسر بداود جدا فاخبر </a:t>
            </a:r>
            <a:r>
              <a:rPr lang="ar-EG" sz="3600" dirty="0" err="1"/>
              <a:t>يوناثان</a:t>
            </a:r>
            <a:r>
              <a:rPr lang="ar-EG" sz="3600" dirty="0"/>
              <a:t> داود قائلا شاول ابي ملتمس قتلك و الان فاحتفظ على نفسك الى الصباح و اقم في خفية و اختبئ. و انا اخرج و اقف بجانب ابي في الحقل الذي انت فيه و اكلم ابي عنك و ارى ماذا يصير و اخبرك. و تكلم </a:t>
            </a:r>
            <a:r>
              <a:rPr lang="ar-EG" sz="3600" dirty="0" err="1"/>
              <a:t>يوناثان</a:t>
            </a:r>
            <a:r>
              <a:rPr lang="ar-EG" sz="3600" dirty="0"/>
              <a:t> عن داود حسنا مع شاول ابيه و قال له لا يخطئ الملك الى عبده داود </a:t>
            </a:r>
            <a:r>
              <a:rPr lang="ar-EG" sz="3600" dirty="0" err="1"/>
              <a:t>لانه</a:t>
            </a:r>
            <a:r>
              <a:rPr lang="ar-EG" sz="3600" dirty="0"/>
              <a:t> لم يخطئ اليك و لان اعماله حسنة لك جدا.</a:t>
            </a:r>
          </a:p>
        </p:txBody>
      </p:sp>
    </p:spTree>
    <p:extLst>
      <p:ext uri="{BB962C8B-B14F-4D97-AF65-F5344CB8AC3E}">
        <p14:creationId xmlns:p14="http://schemas.microsoft.com/office/powerpoint/2010/main" val="186543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2C157AB-C8B9-4784-8DB9-E8C8D8E97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65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AD26B15-16A1-4B86-93F2-8059542C215B}"/>
              </a:ext>
            </a:extLst>
          </p:cNvPr>
          <p:cNvSpPr/>
          <p:nvPr/>
        </p:nvSpPr>
        <p:spPr>
          <a:xfrm>
            <a:off x="536960" y="3573016"/>
            <a:ext cx="11112671" cy="2952328"/>
          </a:xfrm>
          <a:prstGeom prst="rect">
            <a:avLst/>
          </a:prstGeom>
          <a:solidFill>
            <a:schemeClr val="tx1">
              <a:alpha val="66000"/>
            </a:scheme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فانه وضع نفسه بيده و قتل الفلسطيني فصنع الرب خلاصا عظيما لجميع اسرائيل انت </a:t>
            </a:r>
            <a:r>
              <a:rPr lang="ar-EG" sz="3600" dirty="0" err="1"/>
              <a:t>رايت</a:t>
            </a:r>
            <a:r>
              <a:rPr lang="ar-EG" sz="3600" dirty="0"/>
              <a:t> و فرحت فلماذا تخطئ الى دم بريء بقتل داود بلا سبب. فسمع شاول لصوت </a:t>
            </a:r>
            <a:r>
              <a:rPr lang="ar-EG" sz="3600" dirty="0" err="1"/>
              <a:t>يوناثان</a:t>
            </a:r>
            <a:r>
              <a:rPr lang="ar-EG" sz="3600" dirty="0"/>
              <a:t> و حلف شاول حي هو الرب لا يقتل. فدعا </a:t>
            </a:r>
            <a:r>
              <a:rPr lang="ar-EG" sz="3600" dirty="0" err="1"/>
              <a:t>يوناثان</a:t>
            </a:r>
            <a:r>
              <a:rPr lang="ar-EG" sz="3600" dirty="0"/>
              <a:t> داود و اخبره </a:t>
            </a:r>
            <a:r>
              <a:rPr lang="ar-EG" sz="3600" dirty="0" err="1"/>
              <a:t>يوناثان</a:t>
            </a:r>
            <a:r>
              <a:rPr lang="ar-EG" sz="3600" dirty="0"/>
              <a:t> بجميع هذا الكلام ثم جاء </a:t>
            </a:r>
            <a:r>
              <a:rPr lang="ar-EG" sz="3600" dirty="0" err="1"/>
              <a:t>يوناثان</a:t>
            </a:r>
            <a:r>
              <a:rPr lang="ar-EG" sz="3600" dirty="0"/>
              <a:t> بداود الى شاول فكان امامه </a:t>
            </a:r>
            <a:r>
              <a:rPr lang="ar-EG" sz="3600" dirty="0" err="1"/>
              <a:t>كامس</a:t>
            </a:r>
            <a:r>
              <a:rPr lang="ar-EG" sz="3600" dirty="0"/>
              <a:t> و ما قبله. (1صم 19 : 1 – 7)</a:t>
            </a:r>
          </a:p>
        </p:txBody>
      </p:sp>
      <p:sp>
        <p:nvSpPr>
          <p:cNvPr id="8" name="Rectangle: Beveled 7">
            <a:extLst>
              <a:ext uri="{FF2B5EF4-FFF2-40B4-BE49-F238E27FC236}">
                <a16:creationId xmlns:a16="http://schemas.microsoft.com/office/drawing/2014/main" xmlns="" id="{AB222331-294C-4EAD-B5D8-B4C0BD6EC5A7}"/>
              </a:ext>
            </a:extLst>
          </p:cNvPr>
          <p:cNvSpPr/>
          <p:nvPr/>
        </p:nvSpPr>
        <p:spPr>
          <a:xfrm>
            <a:off x="7644558" y="444869"/>
            <a:ext cx="4055887" cy="1157272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 err="1">
                <a:solidFill>
                  <a:schemeClr val="bg1"/>
                </a:solidFill>
              </a:rPr>
              <a:t>يوناثان</a:t>
            </a:r>
            <a:r>
              <a:rPr lang="ar-EG" altLang="en-US" sz="4000" dirty="0">
                <a:solidFill>
                  <a:schemeClr val="bg1"/>
                </a:solidFill>
              </a:rPr>
              <a:t>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0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AF2E4BD-CDB8-4911-8592-5CFDC8D02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92" y="-71962"/>
            <a:ext cx="12330516" cy="69299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9AC6B8E-3A4A-4011-8841-7267CE5CA7D1}"/>
              </a:ext>
            </a:extLst>
          </p:cNvPr>
          <p:cNvSpPr/>
          <p:nvPr/>
        </p:nvSpPr>
        <p:spPr>
          <a:xfrm>
            <a:off x="7176120" y="2001434"/>
            <a:ext cx="4248472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1- حب الطرفين بصدق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7575A9-4985-46CA-8980-CC2C65E22B73}"/>
              </a:ext>
            </a:extLst>
          </p:cNvPr>
          <p:cNvSpPr/>
          <p:nvPr/>
        </p:nvSpPr>
        <p:spPr>
          <a:xfrm>
            <a:off x="5393641" y="3429000"/>
            <a:ext cx="6048672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2- الحرص والحكمة لئلا تزيد المشاكل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D4E6A11-5AA4-4620-84D4-8F30315DFAD5}"/>
              </a:ext>
            </a:extLst>
          </p:cNvPr>
          <p:cNvSpPr/>
          <p:nvPr/>
        </p:nvSpPr>
        <p:spPr>
          <a:xfrm>
            <a:off x="227348" y="4802103"/>
            <a:ext cx="11737304" cy="178031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و اما </a:t>
            </a:r>
            <a:r>
              <a:rPr lang="ar-EG" sz="3600" dirty="0" err="1"/>
              <a:t>يوناثان</a:t>
            </a:r>
            <a:r>
              <a:rPr lang="ar-EG" sz="3600" dirty="0"/>
              <a:t> بن شاول فسر بداود جدا فاخبر </a:t>
            </a:r>
            <a:r>
              <a:rPr lang="ar-EG" sz="3600" dirty="0" err="1"/>
              <a:t>يوناثان</a:t>
            </a:r>
            <a:r>
              <a:rPr lang="ar-EG" sz="3600" dirty="0"/>
              <a:t> داود قائلا شاول ابي ملتمس قتلك و الان فاحتفظ على نفسك الى الصباح و اقم في خفية و اختبئ. (1صم 19 : 2)</a:t>
            </a:r>
          </a:p>
        </p:txBody>
      </p:sp>
      <p:sp>
        <p:nvSpPr>
          <p:cNvPr id="14" name="Rectangle: Beveled 13">
            <a:extLst>
              <a:ext uri="{FF2B5EF4-FFF2-40B4-BE49-F238E27FC236}">
                <a16:creationId xmlns:a16="http://schemas.microsoft.com/office/drawing/2014/main" xmlns="" id="{E88F5A76-4EAF-4742-AFAF-5019D0D26F1D}"/>
              </a:ext>
            </a:extLst>
          </p:cNvPr>
          <p:cNvSpPr/>
          <p:nvPr/>
        </p:nvSpPr>
        <p:spPr>
          <a:xfrm>
            <a:off x="7536160" y="433360"/>
            <a:ext cx="4055887" cy="1157272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 err="1">
                <a:solidFill>
                  <a:schemeClr val="bg1"/>
                </a:solidFill>
              </a:rPr>
              <a:t>يوناثان</a:t>
            </a:r>
            <a:r>
              <a:rPr lang="ar-EG" altLang="en-US" sz="4000" dirty="0">
                <a:solidFill>
                  <a:schemeClr val="bg1"/>
                </a:solidFill>
              </a:rPr>
              <a:t>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4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C74B78D-055D-4C3A-8640-BF849B20F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92" y="-71962"/>
            <a:ext cx="12330516" cy="69299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9AC6B8E-3A4A-4011-8841-7267CE5CA7D1}"/>
              </a:ext>
            </a:extLst>
          </p:cNvPr>
          <p:cNvSpPr/>
          <p:nvPr/>
        </p:nvSpPr>
        <p:spPr>
          <a:xfrm>
            <a:off x="3534110" y="3707478"/>
            <a:ext cx="8064896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3- الشهادة لكل طرف أمام الآخر (احذر المجاراة)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7575A9-4985-46CA-8980-CC2C65E22B73}"/>
              </a:ext>
            </a:extLst>
          </p:cNvPr>
          <p:cNvSpPr/>
          <p:nvPr/>
        </p:nvSpPr>
        <p:spPr>
          <a:xfrm>
            <a:off x="2567608" y="5282739"/>
            <a:ext cx="8064896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4- تأخير المواجهة للوقت المناسب (تهدئة المشاعر)</a:t>
            </a:r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xmlns="" id="{C3182EAC-44F7-4D62-92B7-CE7530143A93}"/>
              </a:ext>
            </a:extLst>
          </p:cNvPr>
          <p:cNvSpPr/>
          <p:nvPr/>
        </p:nvSpPr>
        <p:spPr>
          <a:xfrm>
            <a:off x="7536160" y="433360"/>
            <a:ext cx="4055887" cy="1157272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 err="1">
                <a:solidFill>
                  <a:schemeClr val="bg1"/>
                </a:solidFill>
              </a:rPr>
              <a:t>يوناثان</a:t>
            </a:r>
            <a:r>
              <a:rPr lang="ar-EG" altLang="en-US" sz="4000" dirty="0">
                <a:solidFill>
                  <a:schemeClr val="bg1"/>
                </a:solidFill>
              </a:rPr>
              <a:t>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2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FF5B982-E2A0-4118-A973-D42F327E4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92" y="-71962"/>
            <a:ext cx="12330516" cy="69299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9AC6B8E-3A4A-4011-8841-7267CE5CA7D1}"/>
              </a:ext>
            </a:extLst>
          </p:cNvPr>
          <p:cNvSpPr/>
          <p:nvPr/>
        </p:nvSpPr>
        <p:spPr>
          <a:xfrm>
            <a:off x="6960096" y="2876181"/>
            <a:ext cx="4248472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5- ذكريات مريحة بناءة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D4E6A11-5AA4-4620-84D4-8F30315DFAD5}"/>
              </a:ext>
            </a:extLst>
          </p:cNvPr>
          <p:cNvSpPr/>
          <p:nvPr/>
        </p:nvSpPr>
        <p:spPr>
          <a:xfrm>
            <a:off x="227348" y="4869160"/>
            <a:ext cx="11737304" cy="14252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و تكلم </a:t>
            </a:r>
            <a:r>
              <a:rPr lang="ar-EG" sz="3600" dirty="0" err="1"/>
              <a:t>يوناثان</a:t>
            </a:r>
            <a:r>
              <a:rPr lang="ar-EG" sz="3600" dirty="0"/>
              <a:t> عن داود حسنا مع شاول ابيه و قال له لا يخطئ الملك الى عبده داود </a:t>
            </a:r>
            <a:r>
              <a:rPr lang="ar-EG" sz="3600" dirty="0" err="1"/>
              <a:t>لانه</a:t>
            </a:r>
            <a:r>
              <a:rPr lang="ar-EG" sz="3600" dirty="0"/>
              <a:t> لم يخطئ اليك و لان اعماله حسنة لك جدا. (1صم 19 : 4)</a:t>
            </a:r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xmlns="" id="{6136517B-9D32-421C-A67C-99BDC01ADF99}"/>
              </a:ext>
            </a:extLst>
          </p:cNvPr>
          <p:cNvSpPr/>
          <p:nvPr/>
        </p:nvSpPr>
        <p:spPr>
          <a:xfrm>
            <a:off x="7536160" y="433360"/>
            <a:ext cx="4055887" cy="1157272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 err="1">
                <a:solidFill>
                  <a:schemeClr val="bg1"/>
                </a:solidFill>
              </a:rPr>
              <a:t>يوناثان</a:t>
            </a:r>
            <a:r>
              <a:rPr lang="ar-EG" altLang="en-US" sz="4000" dirty="0">
                <a:solidFill>
                  <a:schemeClr val="bg1"/>
                </a:solidFill>
              </a:rPr>
              <a:t>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1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02290D6-027C-41F9-9A7C-313017916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92" y="-71962"/>
            <a:ext cx="12330516" cy="69299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9AC6B8E-3A4A-4011-8841-7267CE5CA7D1}"/>
              </a:ext>
            </a:extLst>
          </p:cNvPr>
          <p:cNvSpPr/>
          <p:nvPr/>
        </p:nvSpPr>
        <p:spPr>
          <a:xfrm>
            <a:off x="6849569" y="2440331"/>
            <a:ext cx="4752528" cy="1033675"/>
          </a:xfrm>
          <a:prstGeom prst="rect">
            <a:avLst/>
          </a:prstGeom>
          <a:solidFill>
            <a:srgbClr val="333300">
              <a:alpha val="66000"/>
            </a:srgbClr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6- ذكريات المشاعر الجيدة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D4E6A11-5AA4-4620-84D4-8F30315DFAD5}"/>
              </a:ext>
            </a:extLst>
          </p:cNvPr>
          <p:cNvSpPr/>
          <p:nvPr/>
        </p:nvSpPr>
        <p:spPr>
          <a:xfrm>
            <a:off x="205514" y="4417669"/>
            <a:ext cx="11737304" cy="191691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600" dirty="0"/>
              <a:t>فانه وضع نفسه بيده و قتل الفلسطيني فصنع الرب خلاصا عظيما لجميع اسرائيل انت </a:t>
            </a:r>
            <a:r>
              <a:rPr lang="ar-EG" sz="3600" dirty="0" err="1"/>
              <a:t>رايت</a:t>
            </a:r>
            <a:r>
              <a:rPr lang="ar-EG" sz="3600" dirty="0"/>
              <a:t> و فرحت فلماذا تخطئ الى دم بريء بقتل داود بلا سبب. (1صم 19 : 5)</a:t>
            </a:r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xmlns="" id="{1256FE93-B9F8-488F-9F80-FC84BBF2A3F6}"/>
              </a:ext>
            </a:extLst>
          </p:cNvPr>
          <p:cNvSpPr/>
          <p:nvPr/>
        </p:nvSpPr>
        <p:spPr>
          <a:xfrm>
            <a:off x="7536160" y="433360"/>
            <a:ext cx="4055887" cy="1157272"/>
          </a:xfrm>
          <a:prstGeom prst="bevel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ar-EG" altLang="en-US" sz="4000" dirty="0" err="1">
                <a:solidFill>
                  <a:schemeClr val="bg1"/>
                </a:solidFill>
              </a:rPr>
              <a:t>يوناثان</a:t>
            </a:r>
            <a:r>
              <a:rPr lang="ar-EG" altLang="en-US" sz="4000" dirty="0">
                <a:solidFill>
                  <a:schemeClr val="bg1"/>
                </a:solidFill>
              </a:rPr>
              <a:t> صانع سلام</a:t>
            </a:r>
            <a:endParaRPr lang="en-GB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9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19481</TotalTime>
  <Words>746</Words>
  <Application>Microsoft Office PowerPoint</Application>
  <PresentationFormat>Custom</PresentationFormat>
  <Paragraphs>52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Shereen Seif</dc:creator>
  <cp:lastModifiedBy>ACER</cp:lastModifiedBy>
  <cp:revision>914</cp:revision>
  <cp:lastPrinted>2021-09-14T00:20:47Z</cp:lastPrinted>
  <dcterms:created xsi:type="dcterms:W3CDTF">2008-03-12T15:44:36Z</dcterms:created>
  <dcterms:modified xsi:type="dcterms:W3CDTF">2022-02-26T18:11:47Z</dcterms:modified>
</cp:coreProperties>
</file>