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21" r:id="rId3"/>
    <p:sldId id="334" r:id="rId4"/>
    <p:sldId id="328" r:id="rId5"/>
    <p:sldId id="260" r:id="rId6"/>
    <p:sldId id="322" r:id="rId7"/>
    <p:sldId id="340" r:id="rId8"/>
    <p:sldId id="307" r:id="rId9"/>
    <p:sldId id="335" r:id="rId10"/>
    <p:sldId id="263" r:id="rId11"/>
    <p:sldId id="336" r:id="rId12"/>
    <p:sldId id="309" r:id="rId13"/>
    <p:sldId id="264" r:id="rId14"/>
    <p:sldId id="267" r:id="rId15"/>
    <p:sldId id="323" r:id="rId16"/>
    <p:sldId id="311" r:id="rId17"/>
    <p:sldId id="274" r:id="rId18"/>
    <p:sldId id="326" r:id="rId19"/>
    <p:sldId id="337" r:id="rId20"/>
    <p:sldId id="313" r:id="rId21"/>
    <p:sldId id="270" r:id="rId22"/>
    <p:sldId id="271" r:id="rId23"/>
    <p:sldId id="314" r:id="rId24"/>
    <p:sldId id="315" r:id="rId25"/>
    <p:sldId id="338" r:id="rId26"/>
    <p:sldId id="329" r:id="rId27"/>
    <p:sldId id="339" r:id="rId28"/>
    <p:sldId id="33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6600"/>
    <a:srgbClr val="003300"/>
    <a:srgbClr val="800000"/>
    <a:srgbClr val="996633"/>
    <a:srgbClr val="1C1C1C"/>
    <a:srgbClr val="000000"/>
    <a:srgbClr val="FFFF00"/>
    <a:srgbClr val="66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7" autoAdjust="0"/>
    <p:restoredTop sz="84874" autoAdjust="0"/>
  </p:normalViewPr>
  <p:slideViewPr>
    <p:cSldViewPr>
      <p:cViewPr varScale="1">
        <p:scale>
          <a:sx n="88" d="100"/>
          <a:sy n="88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A7064C-5AFB-4363-935B-E0976481D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B6051E-022E-4B2F-A528-00B8CB047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06444C7-7A29-4BF3-B2C6-3AF055767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26B7A-4A45-4643-BF59-4ACAB09D6F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5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CBD9FD-B947-4BF4-9C9F-0CE18A6E7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C1447D3-2295-4566-BF41-34A0D8656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6889F6F-7929-4B10-92FA-4D97DB847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C90E8-C2BC-4F65-ADA1-37F66E8EC6A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68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99C5B8B-848D-4321-B2CF-99A000B53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E8CFA03-FB8A-4C5F-AB01-6EE7CD863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C717312-2F43-438D-8F82-06C7D610D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4130A-7F61-4519-BD58-A05F9C1FEC0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3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13E8F48-D893-4E8F-A097-7AEE890DA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E31DD02-40D0-4388-BBDD-C92297A87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351A86-9E9D-4971-A78D-086987C3F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E0332-70CB-47D4-9F38-58AB87016D3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81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FF9FD0E-E598-420F-BE76-F1E27319B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9C15572-A160-4C6E-9347-7898A8F80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A96D3B-C640-4B05-9CFD-A5C2AF550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C34BC-BAE8-4C42-9CDC-7CB17B935B8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4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A9E32BD-59BA-4946-B2EA-96B33F4C8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27823EE-34EC-48B3-A963-1A7975727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767AB6-48AB-43F0-AE85-1FE4E33F9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2E439-06F5-46D5-BAEC-90DBBE5267F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5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1430FF6-EEDD-4EC7-95F7-643119194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42B63A8-9C27-40A6-B6E4-3B0626ACD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7837621-BA0A-4677-86A3-F1EE8AFFF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6E7F2-18B1-4C4F-8644-F5F16F12173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76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A4367CB-2CF8-4627-9B84-3A7D84709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26DE3B-2CE7-45FE-BE90-FA37D4588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98DADCF-C73C-4D5B-A08D-C20FD4830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18106-CAF2-4D94-8044-29C5A17D63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1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483B014-1A37-4490-AA1E-601CC807B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5F2C44A-7035-4221-A116-BA5C67D41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EA8C3FC-4257-40C3-AD23-A05A15F38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BC652-B599-4D89-9D5D-F2C07FC0F2A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51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329546-0F22-4CF8-8DCD-137EED67E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5FBCFE-7A91-471C-BFDC-2B9C0497A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0730B6-BBF4-4F44-A938-8DB482E98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0CA13-C88D-425D-A30E-DDBEB192112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24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8039B2-1C06-4497-9237-09882F6AB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EE78F9-8CF1-4BC8-8E46-61F0DEA2B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103E21-602E-4938-BA53-71AE79DB2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494D0-3A56-4158-8A82-917AE4E88C8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36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D1EEA2C-80AF-4083-9BE4-D60AEFC23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86DB937-5D68-47FC-A7F2-C893E6894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DBE2E04-C46F-4BBF-9CE4-CE64C039C4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BEA79D5-ABB5-44DF-BFB3-DD1E261A03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0DA5F80-6607-4159-A7EA-0907279EA6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7C9993-6D49-47BB-92DC-4019CAFA9ED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7">
            <a:extLst>
              <a:ext uri="{FF2B5EF4-FFF2-40B4-BE49-F238E27FC236}">
                <a16:creationId xmlns:a16="http://schemas.microsoft.com/office/drawing/2014/main" xmlns="" id="{47DACD0A-8381-4F1C-B291-8ACB2768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DE7FA35-FA7F-411B-856D-C54AFFB7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56388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Voice of heaven seeking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78087F7-8D7A-464C-9C97-0DD2BD2D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47244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Word of God speaking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446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">
            <a:extLst>
              <a:ext uri="{FF2B5EF4-FFF2-40B4-BE49-F238E27FC236}">
                <a16:creationId xmlns:a16="http://schemas.microsoft.com/office/drawing/2014/main" xmlns="" id="{BDECA292-2300-40A9-89E6-37B27451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F5E142D1-A123-4522-90A0-348AAA79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5666509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goal is to spread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4138306A-0B82-4B2E-8AD9-16209FE03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1677"/>
            <a:ext cx="4958996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The light of Jesus Christ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7">
            <a:extLst>
              <a:ext uri="{FF2B5EF4-FFF2-40B4-BE49-F238E27FC236}">
                <a16:creationId xmlns:a16="http://schemas.microsoft.com/office/drawing/2014/main" xmlns="" id="{47DACD0A-8381-4F1C-B291-8ACB2768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DE7FA35-FA7F-411B-856D-C54AFFB7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56388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Voice of heaven seeking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78087F7-8D7A-464C-9C97-0DD2BD2D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47244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Word of God speaking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825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">
            <a:extLst>
              <a:ext uri="{FF2B5EF4-FFF2-40B4-BE49-F238E27FC236}">
                <a16:creationId xmlns:a16="http://schemas.microsoft.com/office/drawing/2014/main" xmlns="" id="{BDECA292-2300-40A9-89E6-37B27451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4138306A-0B82-4B2E-8AD9-16209FE03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" y="4646475"/>
            <a:ext cx="4958996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The light of Jesus Christ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639F69B8-539B-4E9B-BDEB-E0C9803D6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5666509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goal is to spread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8101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">
            <a:extLst>
              <a:ext uri="{FF2B5EF4-FFF2-40B4-BE49-F238E27FC236}">
                <a16:creationId xmlns:a16="http://schemas.microsoft.com/office/drawing/2014/main" xmlns="" id="{E9E5A7B9-8CB9-4DBE-8835-27762C7B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xmlns="" id="{AF32664C-3EC0-4AD8-B117-66504EC38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724400"/>
            <a:ext cx="4395252" cy="1754326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Leading to repentance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A698A14-7693-453C-912D-B0E603695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4648200" cy="1754326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Saving those in darkness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2">
            <a:extLst>
              <a:ext uri="{FF2B5EF4-FFF2-40B4-BE49-F238E27FC236}">
                <a16:creationId xmlns:a16="http://schemas.microsoft.com/office/drawing/2014/main" xmlns="" id="{4FD7E38F-F492-43E9-8508-843A774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xmlns="" id="{CFAC80B7-FB3B-4B12-83EF-EAB45C10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503988" cy="1754326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5400" b="1" dirty="0">
                <a:solidFill>
                  <a:schemeClr val="bg1"/>
                </a:solidFill>
              </a:rPr>
              <a:t>His church gives you guidance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13638D3B-85C1-48C3-A951-7F1DE81C2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1104037"/>
            <a:ext cx="5172075" cy="1754326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chemeClr val="bg1"/>
                </a:solidFill>
              </a:rPr>
              <a:t>Christ’s your fulfillment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">
            <a:extLst>
              <a:ext uri="{FF2B5EF4-FFF2-40B4-BE49-F238E27FC236}">
                <a16:creationId xmlns:a16="http://schemas.microsoft.com/office/drawing/2014/main" xmlns="" id="{E9E5A7B9-8CB9-4DBE-8835-27762C7B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xmlns="" id="{AF32664C-3EC0-4AD8-B117-66504EC38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724400"/>
            <a:ext cx="4395252" cy="1754326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Leading to repentance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A698A14-7693-453C-912D-B0E603695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4648200" cy="1754326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Saving those in darkness</a:t>
            </a:r>
          </a:p>
        </p:txBody>
      </p:sp>
    </p:spTree>
    <p:extLst>
      <p:ext uri="{BB962C8B-B14F-4D97-AF65-F5344CB8AC3E}">
        <p14:creationId xmlns:p14="http://schemas.microsoft.com/office/powerpoint/2010/main" val="46163358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2">
            <a:extLst>
              <a:ext uri="{FF2B5EF4-FFF2-40B4-BE49-F238E27FC236}">
                <a16:creationId xmlns:a16="http://schemas.microsoft.com/office/drawing/2014/main" xmlns="" id="{4FD7E38F-F492-43E9-8508-843A774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5081874B-144C-40C5-8DF5-AC09FE63D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1104037"/>
            <a:ext cx="5172075" cy="1754326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chemeClr val="bg1"/>
                </a:solidFill>
              </a:rPr>
              <a:t>Christ’s your fulfillment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40FFEF28-D7ED-46FB-BB48-AB403D0AD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503988" cy="1754326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5400" b="1" dirty="0">
                <a:solidFill>
                  <a:schemeClr val="bg1"/>
                </a:solidFill>
              </a:rPr>
              <a:t>His church gives you guidance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637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5">
            <a:extLst>
              <a:ext uri="{FF2B5EF4-FFF2-40B4-BE49-F238E27FC236}">
                <a16:creationId xmlns:a16="http://schemas.microsoft.com/office/drawing/2014/main" xmlns="" id="{7BF7F2F0-EB3D-4659-AB38-E10E09C9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553D6021-3E33-4731-A958-34017806D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727" y="228600"/>
            <a:ext cx="5389418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Voice of heaven seeking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27DB654A-599C-4293-9F0A-6D0ACE28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136338"/>
            <a:ext cx="3429000" cy="25853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Word of God speaking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3">
            <a:extLst>
              <a:ext uri="{FF2B5EF4-FFF2-40B4-BE49-F238E27FC236}">
                <a16:creationId xmlns:a16="http://schemas.microsoft.com/office/drawing/2014/main" xmlns="" id="{2AA6D00B-7E06-4425-8CD1-294D0F71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36BDBE07-1F61-468B-B4E8-19E145D6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4654196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goal is to spread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63F9B721-3DFA-46F8-B609-FDBA98F6E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805802"/>
            <a:ext cx="4958996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The light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278498013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5">
            <a:extLst>
              <a:ext uri="{FF2B5EF4-FFF2-40B4-BE49-F238E27FC236}">
                <a16:creationId xmlns:a16="http://schemas.microsoft.com/office/drawing/2014/main" xmlns="" id="{7BF7F2F0-EB3D-4659-AB38-E10E09C9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553D6021-3E33-4731-A958-34017806D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727" y="228600"/>
            <a:ext cx="5389418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Voice of heaven seeking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27DB654A-599C-4293-9F0A-6D0ACE28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136338"/>
            <a:ext cx="3429000" cy="25853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Word of God speaking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43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">
            <a:extLst>
              <a:ext uri="{FF2B5EF4-FFF2-40B4-BE49-F238E27FC236}">
                <a16:creationId xmlns:a16="http://schemas.microsoft.com/office/drawing/2014/main" xmlns="" id="{6A3B30FF-0CDE-4FCE-9F54-FF1A348D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>
            <a:extLst>
              <a:ext uri="{FF2B5EF4-FFF2-40B4-BE49-F238E27FC236}">
                <a16:creationId xmlns:a16="http://schemas.microsoft.com/office/drawing/2014/main" xmlns="" id="{3A492A9D-E4E2-4D8D-A9BC-7BB0D11A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457200"/>
            <a:ext cx="46482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goal is to spread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B4FA3E81-04AB-4941-9B66-FECA7B98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265474"/>
            <a:ext cx="46482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The light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24351328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3">
            <a:extLst>
              <a:ext uri="{FF2B5EF4-FFF2-40B4-BE49-F238E27FC236}">
                <a16:creationId xmlns:a16="http://schemas.microsoft.com/office/drawing/2014/main" xmlns="" id="{2AA6D00B-7E06-4425-8CD1-294D0F71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63F9B721-3DFA-46F8-B609-FDBA98F6E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805802"/>
            <a:ext cx="4958996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The light of Jesus Christ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2006916A-62CC-4339-ABA3-C43CBAED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4654196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goal is to spread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168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">
            <a:extLst>
              <a:ext uri="{FF2B5EF4-FFF2-40B4-BE49-F238E27FC236}">
                <a16:creationId xmlns:a16="http://schemas.microsoft.com/office/drawing/2014/main" xmlns="" id="{27037B38-66AE-4B26-A6F8-310A94C5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5715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xmlns="" id="{F9613B24-A913-4A24-A8A1-E874B245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8" y="660104"/>
            <a:ext cx="4355082" cy="1754326"/>
          </a:xfrm>
          <a:prstGeom prst="rect">
            <a:avLst/>
          </a:prstGeom>
          <a:solidFill>
            <a:srgbClr val="800000">
              <a:alpha val="39999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 Avoiding all the glory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748EE041-1F59-4B51-934A-1A0C05C3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12573"/>
            <a:ext cx="4431283" cy="1754326"/>
          </a:xfrm>
          <a:prstGeom prst="rect">
            <a:avLst/>
          </a:prstGeom>
          <a:solidFill>
            <a:srgbClr val="800000">
              <a:alpha val="39999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Leaping in the ministry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4">
            <a:extLst>
              <a:ext uri="{FF2B5EF4-FFF2-40B4-BE49-F238E27FC236}">
                <a16:creationId xmlns:a16="http://schemas.microsoft.com/office/drawing/2014/main" xmlns="" id="{CB39CE48-817F-46FB-B3B3-FC6D5B04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>
            <a:extLst>
              <a:ext uri="{FF2B5EF4-FFF2-40B4-BE49-F238E27FC236}">
                <a16:creationId xmlns:a16="http://schemas.microsoft.com/office/drawing/2014/main" xmlns="" id="{A933EDFE-E371-4F4D-A399-CFF58780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0274"/>
            <a:ext cx="4946073" cy="175432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 only seek to please</a:t>
            </a:r>
            <a:endParaRPr lang="ar-SA" alt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C338E572-0AEF-4D2A-B3CF-37AECFE4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4484554" cy="175432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Master Jesus Christ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">
            <a:extLst>
              <a:ext uri="{FF2B5EF4-FFF2-40B4-BE49-F238E27FC236}">
                <a16:creationId xmlns:a16="http://schemas.microsoft.com/office/drawing/2014/main" xmlns="" id="{27037B38-66AE-4B26-A6F8-310A94C5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5715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A3208941-03F1-410E-B939-97A6F5619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8" y="660104"/>
            <a:ext cx="4355082" cy="1754326"/>
          </a:xfrm>
          <a:prstGeom prst="rect">
            <a:avLst/>
          </a:prstGeom>
          <a:solidFill>
            <a:srgbClr val="800000">
              <a:alpha val="39999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 Avoiding all the glory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959C3DE4-6942-4BC2-9DC4-06038DF20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12573"/>
            <a:ext cx="4431283" cy="1754326"/>
          </a:xfrm>
          <a:prstGeom prst="rect">
            <a:avLst/>
          </a:prstGeom>
          <a:solidFill>
            <a:srgbClr val="800000">
              <a:alpha val="39999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Leaping in the ministry</a:t>
            </a:r>
          </a:p>
        </p:txBody>
      </p:sp>
    </p:spTree>
    <p:extLst>
      <p:ext uri="{BB962C8B-B14F-4D97-AF65-F5344CB8AC3E}">
        <p14:creationId xmlns:p14="http://schemas.microsoft.com/office/powerpoint/2010/main" val="197218074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4">
            <a:extLst>
              <a:ext uri="{FF2B5EF4-FFF2-40B4-BE49-F238E27FC236}">
                <a16:creationId xmlns:a16="http://schemas.microsoft.com/office/drawing/2014/main" xmlns="" id="{CB39CE48-817F-46FB-B3B3-FC6D5B04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>
            <a:extLst>
              <a:ext uri="{FF2B5EF4-FFF2-40B4-BE49-F238E27FC236}">
                <a16:creationId xmlns:a16="http://schemas.microsoft.com/office/drawing/2014/main" xmlns="" id="{A933EDFE-E371-4F4D-A399-CFF58780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0274"/>
            <a:ext cx="4946073" cy="175432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 only seek to please</a:t>
            </a:r>
            <a:endParaRPr lang="ar-SA" alt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C338E572-0AEF-4D2A-B3CF-37AECFE4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4484554" cy="175432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Master Jesus Christ</a:t>
            </a:r>
          </a:p>
        </p:txBody>
      </p:sp>
    </p:spTree>
    <p:extLst>
      <p:ext uri="{BB962C8B-B14F-4D97-AF65-F5344CB8AC3E}">
        <p14:creationId xmlns:p14="http://schemas.microsoft.com/office/powerpoint/2010/main" val="37710845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7">
            <a:extLst>
              <a:ext uri="{FF2B5EF4-FFF2-40B4-BE49-F238E27FC236}">
                <a16:creationId xmlns:a16="http://schemas.microsoft.com/office/drawing/2014/main" xmlns="" id="{47DACD0A-8381-4F1C-B291-8ACB2768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DE7FA35-FA7F-411B-856D-C54AFFB7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56388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Voice of heaven seeking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78087F7-8D7A-464C-9C97-0DD2BD2D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47244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Word of God speaking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184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">
            <a:extLst>
              <a:ext uri="{FF2B5EF4-FFF2-40B4-BE49-F238E27FC236}">
                <a16:creationId xmlns:a16="http://schemas.microsoft.com/office/drawing/2014/main" xmlns="" id="{6A3B30FF-0CDE-4FCE-9F54-FF1A348D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>
            <a:extLst>
              <a:ext uri="{FF2B5EF4-FFF2-40B4-BE49-F238E27FC236}">
                <a16:creationId xmlns:a16="http://schemas.microsoft.com/office/drawing/2014/main" xmlns="" id="{3A492A9D-E4E2-4D8D-A9BC-7BB0D11A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457200"/>
            <a:ext cx="46482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goal is to spread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B4FA3E81-04AB-4941-9B66-FECA7B98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265474"/>
            <a:ext cx="46482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The light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23164958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7">
            <a:extLst>
              <a:ext uri="{FF2B5EF4-FFF2-40B4-BE49-F238E27FC236}">
                <a16:creationId xmlns:a16="http://schemas.microsoft.com/office/drawing/2014/main" xmlns="" id="{47DACD0A-8381-4F1C-B291-8ACB2768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DE7FA35-FA7F-411B-856D-C54AFFB7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56388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Voice of heaven seeking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78087F7-8D7A-464C-9C97-0DD2BD2D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47244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Word of God speaking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840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">
            <a:extLst>
              <a:ext uri="{FF2B5EF4-FFF2-40B4-BE49-F238E27FC236}">
                <a16:creationId xmlns:a16="http://schemas.microsoft.com/office/drawing/2014/main" xmlns="" id="{6A3B30FF-0CDE-4FCE-9F54-FF1A348D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>
            <a:extLst>
              <a:ext uri="{FF2B5EF4-FFF2-40B4-BE49-F238E27FC236}">
                <a16:creationId xmlns:a16="http://schemas.microsoft.com/office/drawing/2014/main" xmlns="" id="{3A492A9D-E4E2-4D8D-A9BC-7BB0D11A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457200"/>
            <a:ext cx="46482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goal is to spread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B4FA3E81-04AB-4941-9B66-FECA7B98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265474"/>
            <a:ext cx="46482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The light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35455631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7">
            <a:extLst>
              <a:ext uri="{FF2B5EF4-FFF2-40B4-BE49-F238E27FC236}">
                <a16:creationId xmlns:a16="http://schemas.microsoft.com/office/drawing/2014/main" xmlns="" id="{47DACD0A-8381-4F1C-B291-8ACB2768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DE7FA35-FA7F-411B-856D-C54AFFB7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56388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Voice of heaven seeking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78087F7-8D7A-464C-9C97-0DD2BD2D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47244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Word of God speaking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481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">
            <a:extLst>
              <a:ext uri="{FF2B5EF4-FFF2-40B4-BE49-F238E27FC236}">
                <a16:creationId xmlns:a16="http://schemas.microsoft.com/office/drawing/2014/main" xmlns="" id="{6A3B30FF-0CDE-4FCE-9F54-FF1A348D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B4FA3E81-04AB-4941-9B66-FECA7B98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265474"/>
            <a:ext cx="46482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The light of Jesus Christ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26890A1A-495A-4F71-99AD-00D83F6F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457200"/>
            <a:ext cx="46482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Your goal is to spread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480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6">
            <a:extLst>
              <a:ext uri="{FF2B5EF4-FFF2-40B4-BE49-F238E27FC236}">
                <a16:creationId xmlns:a16="http://schemas.microsoft.com/office/drawing/2014/main" xmlns="" id="{892BF2F7-CF36-421B-84BD-1F597158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xmlns="" id="{937E54A4-72F2-4912-9987-AF430305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4" y="152400"/>
            <a:ext cx="44196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chemeClr val="bg1"/>
                </a:solidFill>
              </a:rPr>
              <a:t>Living </a:t>
            </a:r>
            <a:r>
              <a:rPr lang="en-US" altLang="en-US" sz="5400" b="1" dirty="0" smtClean="0">
                <a:solidFill>
                  <a:schemeClr val="bg1"/>
                </a:solidFill>
              </a:rPr>
              <a:t>in endurance</a:t>
            </a:r>
            <a:endParaRPr lang="en-US" altLang="en-US" sz="5400" b="1" dirty="0">
              <a:solidFill>
                <a:schemeClr val="bg1"/>
              </a:solidFill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xmlns="" id="{2A95CD9C-CD19-464C-884B-8A9CB06C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718" y="4495800"/>
            <a:ext cx="4990329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In hope, and </a:t>
            </a:r>
            <a:r>
              <a:rPr lang="en-US" altLang="en-US" sz="5400" b="1" dirty="0">
                <a:solidFill>
                  <a:schemeClr val="bg1"/>
                </a:solidFill>
              </a:rPr>
              <a:t>obedience</a:t>
            </a:r>
            <a:endParaRPr lang="en-US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4">
            <a:extLst>
              <a:ext uri="{FF2B5EF4-FFF2-40B4-BE49-F238E27FC236}">
                <a16:creationId xmlns:a16="http://schemas.microsoft.com/office/drawing/2014/main" xmlns="" id="{F2012E8D-31B2-44B3-BF83-D6E36D8C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xmlns="" id="{BF73A5E5-D7B2-4039-B579-E721D7D98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5715000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6000" b="1" dirty="0">
                <a:solidFill>
                  <a:schemeClr val="bg1"/>
                </a:solidFill>
              </a:rPr>
              <a:t>Like a watchful soldier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xmlns="" id="{08E11BA5-7EBF-40AD-BBD7-B8D23D6A7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59339"/>
            <a:ext cx="7467600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6000" b="1" dirty="0">
                <a:solidFill>
                  <a:schemeClr val="bg1"/>
                </a:solidFill>
              </a:rPr>
              <a:t>And a rock of faith</a:t>
            </a:r>
          </a:p>
        </p:txBody>
      </p:sp>
    </p:spTree>
    <p:extLst>
      <p:ext uri="{BB962C8B-B14F-4D97-AF65-F5344CB8AC3E}">
        <p14:creationId xmlns:p14="http://schemas.microsoft.com/office/powerpoint/2010/main" val="364722996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6">
            <a:extLst>
              <a:ext uri="{FF2B5EF4-FFF2-40B4-BE49-F238E27FC236}">
                <a16:creationId xmlns:a16="http://schemas.microsoft.com/office/drawing/2014/main" xmlns="" id="{892BF2F7-CF36-421B-84BD-1F597158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xmlns="" id="{937E54A4-72F2-4912-9987-AF430305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4" y="152400"/>
            <a:ext cx="44196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chemeClr val="bg1"/>
                </a:solidFill>
              </a:rPr>
              <a:t>Living </a:t>
            </a:r>
            <a:r>
              <a:rPr lang="en-US" altLang="en-US" sz="5400" b="1" dirty="0" smtClean="0">
                <a:solidFill>
                  <a:schemeClr val="bg1"/>
                </a:solidFill>
              </a:rPr>
              <a:t>in endurance</a:t>
            </a:r>
            <a:endParaRPr lang="en-US" altLang="en-US" sz="5400" b="1" dirty="0">
              <a:solidFill>
                <a:schemeClr val="bg1"/>
              </a:solidFill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xmlns="" id="{2A95CD9C-CD19-464C-884B-8A9CB06C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718" y="4495800"/>
            <a:ext cx="4990329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In hope, and </a:t>
            </a:r>
            <a:r>
              <a:rPr lang="en-US" altLang="en-US" sz="5400" b="1" dirty="0">
                <a:solidFill>
                  <a:schemeClr val="bg1"/>
                </a:solidFill>
              </a:rPr>
              <a:t>obedience</a:t>
            </a:r>
            <a:endParaRPr lang="en-US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852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4">
            <a:extLst>
              <a:ext uri="{FF2B5EF4-FFF2-40B4-BE49-F238E27FC236}">
                <a16:creationId xmlns:a16="http://schemas.microsoft.com/office/drawing/2014/main" xmlns="" id="{F2012E8D-31B2-44B3-BF83-D6E36D8C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xmlns="" id="{BF73A5E5-D7B2-4039-B579-E721D7D98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5715000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6000" b="1" dirty="0">
                <a:solidFill>
                  <a:schemeClr val="bg1"/>
                </a:solidFill>
              </a:rPr>
              <a:t>Like a watchful soldier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xmlns="" id="{08E11BA5-7EBF-40AD-BBD7-B8D23D6A7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59339"/>
            <a:ext cx="7467600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6000" b="1" dirty="0">
                <a:solidFill>
                  <a:schemeClr val="bg1"/>
                </a:solidFill>
              </a:rPr>
              <a:t>And a rock of faith</a:t>
            </a:r>
          </a:p>
        </p:txBody>
      </p:sp>
    </p:spTree>
    <p:extLst>
      <p:ext uri="{BB962C8B-B14F-4D97-AF65-F5344CB8AC3E}">
        <p14:creationId xmlns:p14="http://schemas.microsoft.com/office/powerpoint/2010/main" val="303857188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7">
            <a:extLst>
              <a:ext uri="{FF2B5EF4-FFF2-40B4-BE49-F238E27FC236}">
                <a16:creationId xmlns:a16="http://schemas.microsoft.com/office/drawing/2014/main" xmlns="" id="{47DACD0A-8381-4F1C-B291-8ACB2768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DE7FA35-FA7F-411B-856D-C54AFFB7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56388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Voice of heaven seeking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78087F7-8D7A-464C-9C97-0DD2BD2D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47244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5400" b="1" dirty="0">
                <a:solidFill>
                  <a:schemeClr val="bg1"/>
                </a:solidFill>
              </a:rPr>
              <a:t>Word of God speaking</a:t>
            </a:r>
            <a:endParaRPr lang="ar-K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356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244</Words>
  <Application>Microsoft Office PowerPoint</Application>
  <PresentationFormat>On-screen Show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ART OF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Rita</dc:creator>
  <cp:lastModifiedBy>SPIMS</cp:lastModifiedBy>
  <cp:revision>30</cp:revision>
  <dcterms:created xsi:type="dcterms:W3CDTF">2014-03-15T08:03:54Z</dcterms:created>
  <dcterms:modified xsi:type="dcterms:W3CDTF">2020-07-20T12:44:26Z</dcterms:modified>
</cp:coreProperties>
</file>