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74" r:id="rId8"/>
    <p:sldId id="275" r:id="rId9"/>
    <p:sldId id="264" r:id="rId10"/>
    <p:sldId id="265" r:id="rId11"/>
    <p:sldId id="283" r:id="rId12"/>
    <p:sldId id="277" r:id="rId13"/>
    <p:sldId id="278" r:id="rId14"/>
    <p:sldId id="269" r:id="rId15"/>
    <p:sldId id="284" r:id="rId16"/>
    <p:sldId id="280" r:id="rId17"/>
    <p:sldId id="281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116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7" d="100"/>
          <a:sy n="87" d="100"/>
        </p:scale>
        <p:origin x="-3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E571-5F40-482A-B15B-EE2523953549}" type="datetimeFigureOut">
              <a:rPr lang="he-IL" smtClean="0"/>
              <a:t>ב'/כסלו/תשע"ו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22FC-A2F1-4677-A0FA-FF795BB3B9E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E571-5F40-482A-B15B-EE2523953549}" type="datetimeFigureOut">
              <a:rPr lang="he-IL" smtClean="0"/>
              <a:t>ב'/כסלו/תשע"ו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22FC-A2F1-4677-A0FA-FF795BB3B9E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E571-5F40-482A-B15B-EE2523953549}" type="datetimeFigureOut">
              <a:rPr lang="he-IL" smtClean="0"/>
              <a:t>ב'/כסלו/תשע"ו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22FC-A2F1-4677-A0FA-FF795BB3B9E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E571-5F40-482A-B15B-EE2523953549}" type="datetimeFigureOut">
              <a:rPr lang="he-IL" smtClean="0"/>
              <a:t>ב'/כסלו/תשע"ו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22FC-A2F1-4677-A0FA-FF795BB3B9E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E571-5F40-482A-B15B-EE2523953549}" type="datetimeFigureOut">
              <a:rPr lang="he-IL" smtClean="0"/>
              <a:t>ב'/כסלו/תשע"ו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22FC-A2F1-4677-A0FA-FF795BB3B9E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E571-5F40-482A-B15B-EE2523953549}" type="datetimeFigureOut">
              <a:rPr lang="he-IL" smtClean="0"/>
              <a:t>ב'/כסלו/תשע"ו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22FC-A2F1-4677-A0FA-FF795BB3B9E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E571-5F40-482A-B15B-EE2523953549}" type="datetimeFigureOut">
              <a:rPr lang="he-IL" smtClean="0"/>
              <a:t>ב'/כסלו/תשע"ו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22FC-A2F1-4677-A0FA-FF795BB3B9E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E571-5F40-482A-B15B-EE2523953549}" type="datetimeFigureOut">
              <a:rPr lang="he-IL" smtClean="0"/>
              <a:t>ב'/כסלו/תשע"ו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22FC-A2F1-4677-A0FA-FF795BB3B9E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E571-5F40-482A-B15B-EE2523953549}" type="datetimeFigureOut">
              <a:rPr lang="he-IL" smtClean="0"/>
              <a:t>ב'/כסלו/תשע"ו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22FC-A2F1-4677-A0FA-FF795BB3B9E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E571-5F40-482A-B15B-EE2523953549}" type="datetimeFigureOut">
              <a:rPr lang="he-IL" smtClean="0"/>
              <a:t>ב'/כסלו/תשע"ו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22FC-A2F1-4677-A0FA-FF795BB3B9E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E571-5F40-482A-B15B-EE2523953549}" type="datetimeFigureOut">
              <a:rPr lang="he-IL" smtClean="0"/>
              <a:t>ב'/כסלו/תשע"ו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22FC-A2F1-4677-A0FA-FF795BB3B9E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E571-5F40-482A-B15B-EE2523953549}" type="datetimeFigureOut">
              <a:rPr lang="he-IL" smtClean="0"/>
              <a:t>ב'/כסלו/תשע"ו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122FC-A2F1-4677-A0FA-FF795BB3B9EB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5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6672" y="4581128"/>
            <a:ext cx="7990656" cy="2016224"/>
          </a:xfrm>
          <a:solidFill>
            <a:srgbClr val="953735">
              <a:alpha val="78039"/>
            </a:srgbClr>
          </a:solidFill>
        </p:spPr>
        <p:txBody>
          <a:bodyPr>
            <a:noAutofit/>
          </a:bodyPr>
          <a:lstStyle/>
          <a:p>
            <a:r>
              <a:rPr lang="ar-LB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الرَّبُّ قَريبٌ لِمَنْ يَدعُوه</a:t>
            </a:r>
            <a:br>
              <a:rPr lang="ar-LB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ليسَ بَعيدًا كَما زَعَمُوا</a:t>
            </a:r>
            <a:endParaRPr lang="he-IL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779912" y="3789040"/>
            <a:ext cx="1584176" cy="792088"/>
          </a:xfrm>
          <a:prstGeom prst="rect">
            <a:avLst/>
          </a:prstGeom>
          <a:solidFill>
            <a:srgbClr val="953735">
              <a:alpha val="78039"/>
            </a:srgbClr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القرار </a:t>
            </a:r>
            <a:endParaRPr kumimoji="0" lang="he-IL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20"/>
          <a:stretch/>
        </p:blipFill>
        <p:spPr>
          <a:xfrm>
            <a:off x="0" y="-1"/>
            <a:ext cx="9144000" cy="68853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508" y="476672"/>
            <a:ext cx="8856984" cy="2088232"/>
          </a:xfrm>
          <a:solidFill>
            <a:srgbClr val="4A2116">
              <a:alpha val="67000"/>
            </a:srgbClr>
          </a:solidFill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وأمَام قبر باكيًا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ليلة موتهِ جاثيًا </a:t>
            </a:r>
            <a:b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رأيتُهُ يَعرق داميًا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الآلام</a:t>
            </a:r>
            <a:endParaRPr lang="he-IL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5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6672" y="4581128"/>
            <a:ext cx="7990656" cy="2016224"/>
          </a:xfrm>
          <a:solidFill>
            <a:srgbClr val="953735">
              <a:alpha val="78039"/>
            </a:srgbClr>
          </a:solidFill>
        </p:spPr>
        <p:txBody>
          <a:bodyPr>
            <a:noAutofit/>
          </a:bodyPr>
          <a:lstStyle/>
          <a:p>
            <a:r>
              <a:rPr lang="ar-LB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الرَّبُّ قَريبٌ لِمَنْ يَدعُوه</a:t>
            </a:r>
            <a:br>
              <a:rPr lang="ar-LB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ليسَ بَعيدًا كَما زَعَمُوا</a:t>
            </a:r>
            <a:endParaRPr lang="he-IL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779912" y="3789040"/>
            <a:ext cx="1584176" cy="792088"/>
          </a:xfrm>
          <a:prstGeom prst="rect">
            <a:avLst/>
          </a:prstGeom>
          <a:solidFill>
            <a:srgbClr val="953735">
              <a:alpha val="78039"/>
            </a:srgbClr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القرار </a:t>
            </a:r>
            <a:endParaRPr kumimoji="0" lang="he-IL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35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214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293096"/>
            <a:ext cx="7772400" cy="2088232"/>
          </a:xfrm>
          <a:noFill/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ar-LB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ليسَ غَريبًا عَن كُلّ ما قاسُوه</a:t>
            </a:r>
            <a:br>
              <a:rPr lang="ar-LB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فَهُو الذي دَعا جَمِيعَ المُتعبينْ</a:t>
            </a:r>
            <a:endParaRPr lang="he-IL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8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09120"/>
            <a:ext cx="7772400" cy="1800200"/>
          </a:xfrm>
          <a:solidFill>
            <a:srgbClr val="4A2116">
              <a:alpha val="67000"/>
            </a:srgbClr>
          </a:solidFill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لـيُريحهُـم مـن حِملٍ ثـقيلْ</a:t>
            </a:r>
            <a:b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ليَمسحَ دمعةً عن كلِّ قلبٍ حزينْ</a:t>
            </a:r>
            <a:endParaRPr lang="he-IL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9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r="2701"/>
          <a:stretch/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4437112"/>
            <a:ext cx="8352928" cy="1944216"/>
          </a:xfrm>
          <a:solidFill>
            <a:srgbClr val="4A2116">
              <a:alpha val="67000"/>
            </a:srgbClr>
          </a:solidFill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فكيفَ لا أثِقُ بِهِ؟ أشُكُّ في حُبّهِ؟ </a:t>
            </a:r>
            <a:b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أبي الذي أحَبَّنِي إلى المَماتْ )2</a:t>
            </a:r>
            <a:endParaRPr lang="he-IL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5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6672" y="4581128"/>
            <a:ext cx="7990656" cy="2016224"/>
          </a:xfrm>
          <a:solidFill>
            <a:srgbClr val="953735">
              <a:alpha val="78039"/>
            </a:srgbClr>
          </a:solidFill>
        </p:spPr>
        <p:txBody>
          <a:bodyPr>
            <a:noAutofit/>
          </a:bodyPr>
          <a:lstStyle/>
          <a:p>
            <a:r>
              <a:rPr lang="ar-LB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الرَّبُّ قَريبٌ لِمَنْ يَدعُوه</a:t>
            </a:r>
            <a:br>
              <a:rPr lang="ar-LB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ليسَ بَعيدًا كَما زَعَمُوا</a:t>
            </a:r>
            <a:endParaRPr lang="he-IL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779912" y="3789040"/>
            <a:ext cx="1584176" cy="792088"/>
          </a:xfrm>
          <a:prstGeom prst="rect">
            <a:avLst/>
          </a:prstGeom>
          <a:solidFill>
            <a:srgbClr val="953735">
              <a:alpha val="78039"/>
            </a:srgbClr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القرار </a:t>
            </a:r>
            <a:endParaRPr kumimoji="0" lang="he-IL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35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214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293096"/>
            <a:ext cx="7772400" cy="2088232"/>
          </a:xfrm>
          <a:noFill/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ar-LB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ليسَ غَريبًا عَن كُلّ ما قاسُوه</a:t>
            </a:r>
            <a:br>
              <a:rPr lang="ar-LB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فَهُو الذي دَعا جَمِيعَ المُتعبينْ</a:t>
            </a:r>
            <a:endParaRPr lang="he-IL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9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09120"/>
            <a:ext cx="7772400" cy="1800200"/>
          </a:xfrm>
          <a:solidFill>
            <a:srgbClr val="4A2116">
              <a:alpha val="67000"/>
            </a:srgbClr>
          </a:solidFill>
        </p:spPr>
        <p:txBody>
          <a:bodyPr>
            <a:noAutofit/>
          </a:bodyPr>
          <a:lstStyle/>
          <a:p>
            <a:r>
              <a:rPr lang="ar-LB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لـيُريحهُـم مـن حِملٍ ثـقيلْ</a:t>
            </a:r>
            <a:br>
              <a:rPr lang="ar-LB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ليَمسحَ دمعةً عن كلِّ قلبٍ حزينْ</a:t>
            </a:r>
            <a:endParaRPr lang="he-IL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9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214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81128"/>
            <a:ext cx="7772400" cy="2088232"/>
          </a:xfrm>
          <a:noFill/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ليسَ غَريبًا عَن كُلّ ما قاسُوه</a:t>
            </a:r>
            <a:b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فَهُو الذي دَعا جَمِيعَ المُتعبينْ</a:t>
            </a:r>
            <a:endParaRPr lang="he-IL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09120"/>
            <a:ext cx="7772400" cy="1800200"/>
          </a:xfrm>
          <a:solidFill>
            <a:srgbClr val="4A2116">
              <a:alpha val="70000"/>
            </a:srgbClr>
          </a:solidFill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لـيُريحهُـم مـن حِملٍ ثـقيلْ</a:t>
            </a:r>
            <a:b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ليَمسحَ دمعةً عن كلِّ قلبٍ حزينْ</a:t>
            </a:r>
            <a:endParaRPr lang="he-IL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-170" r="12369" b="2172"/>
          <a:stretch/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4509120"/>
            <a:ext cx="8640960" cy="1944216"/>
          </a:xfrm>
          <a:solidFill>
            <a:srgbClr val="4A2116">
              <a:alpha val="70000"/>
            </a:srgbClr>
          </a:solidFill>
          <a:effectLst>
            <a:outerShdw blurRad="25400" dist="25400" dir="5400000" algn="ctr" rotWithShape="0">
              <a:schemeClr val="tx1"/>
            </a:outerShdw>
          </a:effectLst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ar-LB" sz="6000" b="1" dirty="0">
                <a:solidFill>
                  <a:schemeClr val="bg1">
                    <a:lumMod val="95000"/>
                  </a:schemeClr>
                </a:solidFill>
              </a:rPr>
              <a:t>أوَ لَمْ يَعيشَ هاربًا أمَا تَألَّم مُجرَّبًا </a:t>
            </a:r>
            <a:br>
              <a:rPr lang="ar-LB" sz="6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ar-LB" sz="6000" b="1" dirty="0">
                <a:solidFill>
                  <a:schemeClr val="bg1">
                    <a:lumMod val="95000"/>
                  </a:schemeClr>
                </a:solidFill>
              </a:rPr>
              <a:t>أوَ لَمْ يَقُوم واهبًا لنَا الحياة</a:t>
            </a:r>
            <a:endParaRPr lang="he-IL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990" r="2499" b="4246"/>
          <a:stretch/>
        </p:blipFill>
        <p:spPr>
          <a:xfrm>
            <a:off x="212272" y="260648"/>
            <a:ext cx="8719457" cy="361405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4509120"/>
            <a:ext cx="8712968" cy="1872208"/>
          </a:xfrm>
          <a:noFill/>
        </p:spPr>
        <p:txBody>
          <a:bodyPr>
            <a:noAutofit/>
          </a:bodyPr>
          <a:lstStyle/>
          <a:p>
            <a:r>
              <a:rPr lang="ar-LB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كانَ مُحِبَّ العشّارين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مُلازمًا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لصيَّادين سَاترًا لِخاطئين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مثلي أنا</a:t>
            </a:r>
            <a:endParaRPr lang="he-IL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5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6672" y="4581128"/>
            <a:ext cx="7990656" cy="2016224"/>
          </a:xfrm>
          <a:solidFill>
            <a:srgbClr val="953735">
              <a:alpha val="78039"/>
            </a:srgbClr>
          </a:solidFill>
        </p:spPr>
        <p:txBody>
          <a:bodyPr>
            <a:noAutofit/>
          </a:bodyPr>
          <a:lstStyle/>
          <a:p>
            <a:r>
              <a:rPr lang="ar-LB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الرَّبُّ قَريبٌ لِمَنْ يَدعُوه</a:t>
            </a:r>
            <a:br>
              <a:rPr lang="ar-LB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ليسَ بَعيدًا كَما زَعَمُوا</a:t>
            </a:r>
            <a:endParaRPr lang="he-IL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779912" y="3789040"/>
            <a:ext cx="1584176" cy="792088"/>
          </a:xfrm>
          <a:prstGeom prst="rect">
            <a:avLst/>
          </a:prstGeom>
          <a:solidFill>
            <a:srgbClr val="953735">
              <a:alpha val="78039"/>
            </a:srgbClr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القرار </a:t>
            </a:r>
            <a:endParaRPr kumimoji="0" lang="he-IL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26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214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09120"/>
            <a:ext cx="7772400" cy="2088232"/>
          </a:xfrm>
          <a:noFill/>
        </p:spPr>
        <p:txBody>
          <a:bodyPr>
            <a:noAutofit/>
          </a:bodyPr>
          <a:lstStyle/>
          <a:p>
            <a:r>
              <a:rPr lang="ar-LB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ليسَ غَريبًا عَن كُلّ ما قاسُوه</a:t>
            </a:r>
            <a:br>
              <a:rPr lang="ar-LB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فَهُو الذي دَعا جَمِيعَ المُتعبينْ</a:t>
            </a:r>
            <a:endParaRPr lang="he-IL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09120"/>
            <a:ext cx="7772400" cy="1800200"/>
          </a:xfrm>
          <a:solidFill>
            <a:srgbClr val="4A2116">
              <a:alpha val="67000"/>
            </a:srgbClr>
          </a:solidFill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لـيُريحهُـم مـن حِملٍ ثـقيلْ</a:t>
            </a:r>
            <a:b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ليَمسحَ دمعةً عن كلِّ قلبٍ حزينْ</a:t>
            </a:r>
            <a:endParaRPr lang="he-IL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9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6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4653136"/>
            <a:ext cx="8784976" cy="1872208"/>
          </a:xfrm>
          <a:solidFill>
            <a:srgbClr val="4A2116">
              <a:alpha val="70000"/>
            </a:srgbClr>
          </a:solidFill>
        </p:spPr>
        <p:txBody>
          <a:bodyPr>
            <a:noAutofit/>
          </a:bodyPr>
          <a:lstStyle/>
          <a:p>
            <a:r>
              <a:rPr lang="ar-LB" sz="5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كان يُجاوب سائلاً</a:t>
            </a:r>
            <a:r>
              <a:rPr lang="en-US" sz="5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5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والخير يَصنع جائلاً</a:t>
            </a:r>
            <a:br>
              <a:rPr lang="ar-LB" sz="5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5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وذاقَ الموتَ حاملاً</a:t>
            </a:r>
            <a:r>
              <a:rPr lang="en-US" sz="5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5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خِزيَ الخُطاه</a:t>
            </a:r>
            <a:endParaRPr lang="he-IL" sz="5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103</Words>
  <Application>Microsoft Office PowerPoint</Application>
  <PresentationFormat>On-screen Show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الرَّبُّ قَريبٌ لِمَنْ يَدعُوه ليسَ بَعيدًا كَما زَعَمُوا</vt:lpstr>
      <vt:lpstr>ليسَ غَريبًا عَن كُلّ ما قاسُوه فَهُو الذي دَعا جَمِيعَ المُتعبينْ</vt:lpstr>
      <vt:lpstr>لـيُريحهُـم مـن حِملٍ ثـقيلْ ليَمسحَ دمعةً عن كلِّ قلبٍ حزينْ</vt:lpstr>
      <vt:lpstr>أوَ لَمْ يَعيشَ هاربًا أمَا تَألَّم مُجرَّبًا  أوَ لَمْ يَقُوم واهبًا لنَا الحياة</vt:lpstr>
      <vt:lpstr>كانَ مُحِبَّ العشّارين مُلازمًا لصيَّادين سَاترًا لِخاطئين مثلي أنا</vt:lpstr>
      <vt:lpstr>الرَّبُّ قَريبٌ لِمَنْ يَدعُوه ليسَ بَعيدًا كَما زَعَمُوا</vt:lpstr>
      <vt:lpstr>ليسَ غَريبًا عَن كُلّ ما قاسُوه فَهُو الذي دَعا جَمِيعَ المُتعبينْ</vt:lpstr>
      <vt:lpstr>لـيُريحهُـم مـن حِملٍ ثـقيلْ ليَمسحَ دمعةً عن كلِّ قلبٍ حزينْ</vt:lpstr>
      <vt:lpstr>كان يُجاوب سائلاً والخير يَصنع جائلاً وذاقَ الموتَ حاملاً خِزيَ الخُطاه</vt:lpstr>
      <vt:lpstr>وأمَام قبر باكيًا في ليلة موتهِ جاثيًا  رأيتُهُ يَعرق داميًا من الآلام</vt:lpstr>
      <vt:lpstr>الرَّبُّ قَريبٌ لِمَنْ يَدعُوه ليسَ بَعيدًا كَما زَعَمُوا</vt:lpstr>
      <vt:lpstr>ليسَ غَريبًا عَن كُلّ ما قاسُوه فَهُو الذي دَعا جَمِيعَ المُتعبينْ</vt:lpstr>
      <vt:lpstr>لـيُريحهُـم مـن حِملٍ ثـقيلْ ليَمسحَ دمعةً عن كلِّ قلبٍ حزينْ</vt:lpstr>
      <vt:lpstr>( فكيفَ لا أثِقُ بِهِ؟ أشُكُّ في حُبّهِ؟  أبي الذي أحَبَّنِي إلى المَماتْ )2</vt:lpstr>
      <vt:lpstr>الرَّبُّ قَريبٌ لِمَنْ يَدعُوه ليسَ بَعيدًا كَما زَعَمُوا</vt:lpstr>
      <vt:lpstr>ليسَ غَريبًا عَن كُلّ ما قاسُوه فَهُو الذي دَعا جَمِيعَ المُتعبينْ</vt:lpstr>
      <vt:lpstr>لـيُريحهُـم مـن حِملٍ ثـقيلْ ليَمسحَ دمعةً عن كلِّ قلبٍ حزينْ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الرَّبُّ قَريبٌ لِمَنْ يَدعُوه ليسَ بَعيدًا كَما زَعَمُوا</dc:title>
  <dc:creator>Noami</dc:creator>
  <cp:lastModifiedBy>MANAL-1</cp:lastModifiedBy>
  <cp:revision>13</cp:revision>
  <dcterms:created xsi:type="dcterms:W3CDTF">2014-10-27T11:35:50Z</dcterms:created>
  <dcterms:modified xsi:type="dcterms:W3CDTF">2015-11-14T12:59:04Z</dcterms:modified>
</cp:coreProperties>
</file>