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7" r:id="rId3"/>
    <p:sldId id="258" r:id="rId4"/>
    <p:sldId id="259" r:id="rId5"/>
    <p:sldId id="269" r:id="rId6"/>
    <p:sldId id="278" r:id="rId7"/>
    <p:sldId id="280" r:id="rId8"/>
    <p:sldId id="265" r:id="rId9"/>
    <p:sldId id="266" r:id="rId10"/>
    <p:sldId id="285" r:id="rId11"/>
    <p:sldId id="281" r:id="rId12"/>
    <p:sldId id="282" r:id="rId13"/>
    <p:sldId id="267" r:id="rId14"/>
    <p:sldId id="268" r:id="rId15"/>
    <p:sldId id="286" r:id="rId16"/>
    <p:sldId id="283" r:id="rId17"/>
    <p:sldId id="284" r:id="rId18"/>
    <p:sldId id="271" r:id="rId19"/>
    <p:sldId id="272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808"/>
    <a:srgbClr val="FFFF99"/>
    <a:srgbClr val="13000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89A5-7822-4235-BCED-7EBA5F98F1A2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FC4B-7047-4EA6-8DD6-E2D3DE467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0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B7A7-4960-4A96-A747-049722D27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805DA-61E0-443C-9FC2-7E29E65DB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BBC28-5571-4170-A0E9-3034AECF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CCB2A-920C-4A8E-B7F1-59E696EE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1E366-84C8-48DB-BFC0-01FEA63B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3B91-83F8-42E4-A509-08B74968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44BCB-537A-4E34-A7D4-B3EB687F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A286-8870-4DCF-AAF1-954BFD95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547A0-9155-4260-BDA8-2609A3C9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7C2C-5518-4BE2-BE0B-CF7C581E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18002-731E-42E9-8F56-C682DF0AF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32318-38F8-4DEB-B289-68807AE56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CFBAD-7771-4DC3-A040-A56D63D8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2DF98-7BE7-437F-9B46-602BAE59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9E73-7148-46A2-B525-11F22B47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4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533B-6FD3-453A-AC1F-FDFB5F1B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42EEE-ED5A-4E74-95DC-0EC23CFA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3CD0-A2A1-4B09-99E2-D57A55EF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B83D0-BEDC-4074-A88E-801D32F4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93C3D-7678-4574-A3C8-41B1642F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CE94-715B-4834-BC2D-A956CC1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5122D-AAD8-436D-9D76-7BB430C3B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B6879-6EAD-475D-A66A-5F422AE7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F032-98AD-4C88-B3AF-7CA05C40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9C30-C9CB-4B34-B4A0-A4577AEE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E450-7F7C-448E-8818-7DD1D8CA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4DF2-083D-4A16-BB3A-A7BAEA477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E3992-D3F1-4ED3-8C60-1D6E9D6B0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1CA2B-E6DC-4E41-8866-0CCB32EA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79213-F4F4-462B-B5FF-B541E237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126DA-AE97-402B-A1A1-F09A017C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A735-EEDA-4E91-9AD1-45841F7E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2E27F-AF39-443B-A414-FDF3CCE59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41F4F-1A51-4C19-8638-8296FCF02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B74A6-6C42-4978-8364-4AD8E2144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9EC4A-4103-49CA-B1DB-CA021A13C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8DD4D-B7B8-4575-BF04-0CFB57C3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63356-659F-4226-9AD8-9E8EABCD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99AEE-ABAC-4E26-8A0F-30EE1421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0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16B4-DA6B-498C-9DCC-10F1CE03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5512F-D30F-4DE6-AFBC-E3AD2561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7FC65-792F-44D9-9C8C-5A73B8F5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A1D88-606C-4E1B-A863-9BB0D780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0C309-429D-40C8-BBAA-E59E955B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31B66-455F-48E6-9C59-BA379B88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435C-4294-4B1B-AB97-F2AD3454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C60D-DA50-47CA-9780-16E3BE7F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67EF-2712-4877-B02A-2026D692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DFA56-71A7-4841-B7C0-F86BAB85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F6928-7850-4833-8ED6-E3DA1444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5FAB4-780E-4791-898E-FBB8D015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5863-0A06-4B65-9912-0B65FABE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88D9-CBF1-452C-84C7-C8A3A4A5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E8B65-DD9F-4471-A700-C8BB3062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68D0F-0559-4F11-9B6D-E8C91315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592C9-9347-4ECD-B449-11FEA2EE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263F6-6054-43EF-81A8-2B215C09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CEB50-9FC0-4EFA-A598-E0EF18F1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94920-4A08-452E-9AB3-92415ED2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C72B1-38EA-4D07-8961-28C7420C6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FD87-A09A-41E8-9ADA-9A3F73238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8BE9-FD44-4575-BBD0-8F269A94A1DB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E04A6-8BE9-4D10-A6FC-C72124010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062FC-AC4B-445F-8EE0-88957DB1A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5F27-ABB5-429A-BA68-419FB1F31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ight of Fancy podcast: The problem with overcrowded cities - and ...">
            <a:extLst>
              <a:ext uri="{FF2B5EF4-FFF2-40B4-BE49-F238E27FC236}">
                <a16:creationId xmlns:a16="http://schemas.microsoft.com/office/drawing/2014/main" id="{E8F2A64F-F975-47A1-92AA-A9992EDA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0" y="62456"/>
            <a:ext cx="7395410" cy="679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D3551C-C6CD-4FB8-8641-1504D2FE3FF2}"/>
              </a:ext>
            </a:extLst>
          </p:cNvPr>
          <p:cNvSpPr/>
          <p:nvPr/>
        </p:nvSpPr>
        <p:spPr>
          <a:xfrm>
            <a:off x="0" y="264590"/>
            <a:ext cx="5030188" cy="281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nations, of all tribes,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F7038-113D-4EAB-B5A6-4913534DD488}"/>
              </a:ext>
            </a:extLst>
          </p:cNvPr>
          <p:cNvSpPr/>
          <p:nvPr/>
        </p:nvSpPr>
        <p:spPr>
          <a:xfrm>
            <a:off x="-25051" y="3774866"/>
            <a:ext cx="5030188" cy="281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nations, of all tribes,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tongues</a:t>
            </a:r>
          </a:p>
        </p:txBody>
      </p:sp>
    </p:spTree>
    <p:extLst>
      <p:ext uri="{BB962C8B-B14F-4D97-AF65-F5344CB8AC3E}">
        <p14:creationId xmlns:p14="http://schemas.microsoft.com/office/powerpoint/2010/main" val="76069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ons of GOD - East Palo Alto SDA Church">
            <a:extLst>
              <a:ext uri="{FF2B5EF4-FFF2-40B4-BE49-F238E27FC236}">
                <a16:creationId xmlns:a16="http://schemas.microsoft.com/office/drawing/2014/main" id="{D31CC89D-52C4-4392-8A63-C3C3AFFA6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4E453-9453-4CA2-82A8-CC979ECAC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5" r="34471"/>
          <a:stretch/>
        </p:blipFill>
        <p:spPr>
          <a:xfrm>
            <a:off x="7010401" y="0"/>
            <a:ext cx="5181599" cy="698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B9F6E-35EC-46AF-A359-AD21A3FAD512}"/>
              </a:ext>
            </a:extLst>
          </p:cNvPr>
          <p:cNvSpPr/>
          <p:nvPr/>
        </p:nvSpPr>
        <p:spPr>
          <a:xfrm>
            <a:off x="336886" y="271495"/>
            <a:ext cx="5325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(They were the ones he saved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the blood he gave)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2B3B9-667E-40BE-B505-577E34FAE397}"/>
              </a:ext>
            </a:extLst>
          </p:cNvPr>
          <p:cNvSpPr/>
          <p:nvPr/>
        </p:nvSpPr>
        <p:spPr>
          <a:xfrm>
            <a:off x="0" y="4647513"/>
            <a:ext cx="736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them thanking,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they came this way</a:t>
            </a:r>
          </a:p>
        </p:txBody>
      </p:sp>
    </p:spTree>
    <p:extLst>
      <p:ext uri="{BB962C8B-B14F-4D97-AF65-F5344CB8AC3E}">
        <p14:creationId xmlns:p14="http://schemas.microsoft.com/office/powerpoint/2010/main" val="320684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ight of Fancy podcast: The problem with overcrowded cities - and ...">
            <a:extLst>
              <a:ext uri="{FF2B5EF4-FFF2-40B4-BE49-F238E27FC236}">
                <a16:creationId xmlns:a16="http://schemas.microsoft.com/office/drawing/2014/main" id="{E8F2A64F-F975-47A1-92AA-A9992EDA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0" y="62456"/>
            <a:ext cx="7395410" cy="679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D3551C-C6CD-4FB8-8641-1504D2FE3FF2}"/>
              </a:ext>
            </a:extLst>
          </p:cNvPr>
          <p:cNvSpPr/>
          <p:nvPr/>
        </p:nvSpPr>
        <p:spPr>
          <a:xfrm>
            <a:off x="0" y="264590"/>
            <a:ext cx="5030188" cy="281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nations, of all tribes,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F7038-113D-4EAB-B5A6-4913534DD488}"/>
              </a:ext>
            </a:extLst>
          </p:cNvPr>
          <p:cNvSpPr/>
          <p:nvPr/>
        </p:nvSpPr>
        <p:spPr>
          <a:xfrm>
            <a:off x="-25051" y="3774866"/>
            <a:ext cx="5030188" cy="281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nations, of all tribes,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tongues</a:t>
            </a:r>
          </a:p>
        </p:txBody>
      </p:sp>
    </p:spTree>
    <p:extLst>
      <p:ext uri="{BB962C8B-B14F-4D97-AF65-F5344CB8AC3E}">
        <p14:creationId xmlns:p14="http://schemas.microsoft.com/office/powerpoint/2010/main" val="61499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BF164C3-F56F-451C-A8EF-6574FA07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5" y="-1"/>
            <a:ext cx="7677148" cy="569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A641BE5-F4F3-4931-867C-A78497AD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7" y="455459"/>
            <a:ext cx="4693316" cy="378565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(Before the throne stand myriads, </a:t>
            </a:r>
          </a:p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myriads) 2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D004160-D170-40CC-B6FD-1ACF63A0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928" y="5642575"/>
            <a:ext cx="8943474" cy="1015663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Coming from everywhere</a:t>
            </a:r>
          </a:p>
        </p:txBody>
      </p:sp>
    </p:spTree>
    <p:extLst>
      <p:ext uri="{BB962C8B-B14F-4D97-AF65-F5344CB8AC3E}">
        <p14:creationId xmlns:p14="http://schemas.microsoft.com/office/powerpoint/2010/main" val="275946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1F0D-FB92-4300-9FAF-9929BCFF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558A-E6DB-4E65-8ED2-DAB6336B8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Triumph Of Faith Christian Martyrs In The Time Of Nero in 2020 ...">
            <a:extLst>
              <a:ext uri="{FF2B5EF4-FFF2-40B4-BE49-F238E27FC236}">
                <a16:creationId xmlns:a16="http://schemas.microsoft.com/office/drawing/2014/main" id="{4CB2EE4C-21A0-4194-BC46-09FC0BC1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25"/>
            <a:ext cx="12192000" cy="690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D93ABCB6-5D90-4FA0-9A08-07A8B74E8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18" y="831564"/>
            <a:ext cx="4693316" cy="286232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furnace they stroll,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9B585A1-CF9F-4527-A968-50BF7232F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349" y="4001294"/>
            <a:ext cx="4693316" cy="193899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prison as if at home</a:t>
            </a:r>
          </a:p>
        </p:txBody>
      </p:sp>
    </p:spTree>
    <p:extLst>
      <p:ext uri="{BB962C8B-B14F-4D97-AF65-F5344CB8AC3E}">
        <p14:creationId xmlns:p14="http://schemas.microsoft.com/office/powerpoint/2010/main" val="378129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OW TO DRAW NEAR TO GOD – EVERYTHING GOSPEL">
            <a:extLst>
              <a:ext uri="{FF2B5EF4-FFF2-40B4-BE49-F238E27FC236}">
                <a16:creationId xmlns:a16="http://schemas.microsoft.com/office/drawing/2014/main" id="{BE61ADBD-F8EA-46B1-9BDA-6CDB0DD04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/>
          <a:stretch/>
        </p:blipFill>
        <p:spPr bwMode="auto">
          <a:xfrm flipH="1">
            <a:off x="-4" y="0"/>
            <a:ext cx="749166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DC55A159-07AD-4469-BBF5-2C7CD141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662" y="302236"/>
            <a:ext cx="4360947" cy="28623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spirit they felt consoled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E3F98CF-A1CB-469A-8D08-34109EF9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295" y="3705475"/>
            <a:ext cx="3894220" cy="28623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Christ they were absorbed</a:t>
            </a:r>
          </a:p>
        </p:txBody>
      </p:sp>
    </p:spTree>
    <p:extLst>
      <p:ext uri="{BB962C8B-B14F-4D97-AF65-F5344CB8AC3E}">
        <p14:creationId xmlns:p14="http://schemas.microsoft.com/office/powerpoint/2010/main" val="59998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ons of GOD - East Palo Alto SDA Church">
            <a:extLst>
              <a:ext uri="{FF2B5EF4-FFF2-40B4-BE49-F238E27FC236}">
                <a16:creationId xmlns:a16="http://schemas.microsoft.com/office/drawing/2014/main" id="{D31CC89D-52C4-4392-8A63-C3C3AFFA6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4E453-9453-4CA2-82A8-CC979ECAC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5" r="34471"/>
          <a:stretch/>
        </p:blipFill>
        <p:spPr>
          <a:xfrm>
            <a:off x="7010401" y="0"/>
            <a:ext cx="5181599" cy="698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B9F6E-35EC-46AF-A359-AD21A3FAD512}"/>
              </a:ext>
            </a:extLst>
          </p:cNvPr>
          <p:cNvSpPr/>
          <p:nvPr/>
        </p:nvSpPr>
        <p:spPr>
          <a:xfrm>
            <a:off x="336886" y="271495"/>
            <a:ext cx="5325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(They were the ones he saved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the blood he gave)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2B3B9-667E-40BE-B505-577E34FAE397}"/>
              </a:ext>
            </a:extLst>
          </p:cNvPr>
          <p:cNvSpPr/>
          <p:nvPr/>
        </p:nvSpPr>
        <p:spPr>
          <a:xfrm>
            <a:off x="0" y="4647513"/>
            <a:ext cx="736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them cheering,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they came this way</a:t>
            </a:r>
          </a:p>
        </p:txBody>
      </p:sp>
    </p:spTree>
    <p:extLst>
      <p:ext uri="{BB962C8B-B14F-4D97-AF65-F5344CB8AC3E}">
        <p14:creationId xmlns:p14="http://schemas.microsoft.com/office/powerpoint/2010/main" val="54493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ight of Fancy podcast: The problem with overcrowded cities - and ...">
            <a:extLst>
              <a:ext uri="{FF2B5EF4-FFF2-40B4-BE49-F238E27FC236}">
                <a16:creationId xmlns:a16="http://schemas.microsoft.com/office/drawing/2014/main" id="{E8F2A64F-F975-47A1-92AA-A9992EDA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0" y="62456"/>
            <a:ext cx="7395410" cy="679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D3551C-C6CD-4FB8-8641-1504D2FE3FF2}"/>
              </a:ext>
            </a:extLst>
          </p:cNvPr>
          <p:cNvSpPr/>
          <p:nvPr/>
        </p:nvSpPr>
        <p:spPr>
          <a:xfrm>
            <a:off x="0" y="264590"/>
            <a:ext cx="5030188" cy="281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nations, of all tribes,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F7038-113D-4EAB-B5A6-4913534DD488}"/>
              </a:ext>
            </a:extLst>
          </p:cNvPr>
          <p:cNvSpPr/>
          <p:nvPr/>
        </p:nvSpPr>
        <p:spPr>
          <a:xfrm>
            <a:off x="-25051" y="3774866"/>
            <a:ext cx="5030188" cy="281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nations, of all tribes,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tongues</a:t>
            </a:r>
          </a:p>
        </p:txBody>
      </p:sp>
    </p:spTree>
    <p:extLst>
      <p:ext uri="{BB962C8B-B14F-4D97-AF65-F5344CB8AC3E}">
        <p14:creationId xmlns:p14="http://schemas.microsoft.com/office/powerpoint/2010/main" val="395984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BF164C3-F56F-451C-A8EF-6574FA07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5" y="-1"/>
            <a:ext cx="7677148" cy="569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A641BE5-F4F3-4931-867C-A78497AD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7" y="455459"/>
            <a:ext cx="4693316" cy="378565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(Before the throne stand myriads, </a:t>
            </a:r>
          </a:p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myriads) 2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D004160-D170-40CC-B6FD-1ACF63A0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928" y="5642575"/>
            <a:ext cx="8943474" cy="1015663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Coming from everywhere</a:t>
            </a:r>
          </a:p>
        </p:txBody>
      </p:sp>
    </p:spTree>
    <p:extLst>
      <p:ext uri="{BB962C8B-B14F-4D97-AF65-F5344CB8AC3E}">
        <p14:creationId xmlns:p14="http://schemas.microsoft.com/office/powerpoint/2010/main" val="184368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pression-sad-mood-sorrow-dark-people-love-wallpaper-10 - Atlanta ...">
            <a:extLst>
              <a:ext uri="{FF2B5EF4-FFF2-40B4-BE49-F238E27FC236}">
                <a16:creationId xmlns:a16="http://schemas.microsoft.com/office/drawing/2014/main" id="{751638E5-22F7-4BD7-BFCA-B93A5923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5"/>
            <a:ext cx="12192000" cy="686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A395BD03-077A-41AE-B86D-0FD9906E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18" y="510722"/>
            <a:ext cx="4693316" cy="286232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Despised and hated they were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A7DB0DD-62EE-4585-9040-8A451F979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18" y="3939772"/>
            <a:ext cx="4693316" cy="193899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grief they always stayed</a:t>
            </a:r>
          </a:p>
        </p:txBody>
      </p:sp>
    </p:spTree>
    <p:extLst>
      <p:ext uri="{BB962C8B-B14F-4D97-AF65-F5344CB8AC3E}">
        <p14:creationId xmlns:p14="http://schemas.microsoft.com/office/powerpoint/2010/main" val="2617617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D7CB-19C3-4269-9694-754C810B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C667-8BCA-4F40-AEB7-6F72296F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Simply Praising God - St. Mark's Evangelical Lutheran Church">
            <a:extLst>
              <a:ext uri="{FF2B5EF4-FFF2-40B4-BE49-F238E27FC236}">
                <a16:creationId xmlns:a16="http://schemas.microsoft.com/office/drawing/2014/main" id="{ECEEB6D7-0084-4DAC-86FC-8B7D7506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73623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08628524-0C50-4802-9B2C-AF009D8F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30" y="324373"/>
            <a:ext cx="4208899" cy="286232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Safety and peace they had,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CA3ED45-44E4-4F1F-A609-4A838E76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42" y="3918391"/>
            <a:ext cx="5232881" cy="193899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they offered their praise</a:t>
            </a:r>
          </a:p>
        </p:txBody>
      </p:sp>
    </p:spTree>
    <p:extLst>
      <p:ext uri="{BB962C8B-B14F-4D97-AF65-F5344CB8AC3E}">
        <p14:creationId xmlns:p14="http://schemas.microsoft.com/office/powerpoint/2010/main" val="71923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BF164C3-F56F-451C-A8EF-6574FA07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5" y="-1"/>
            <a:ext cx="7677148" cy="569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A641BE5-F4F3-4931-867C-A78497AD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7" y="455459"/>
            <a:ext cx="4693316" cy="378565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(Before the throne stand myriads, </a:t>
            </a:r>
          </a:p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myriads) 2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D004160-D170-40CC-B6FD-1ACF63A0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928" y="5642575"/>
            <a:ext cx="8943474" cy="1015663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Coming from everywhere</a:t>
            </a:r>
          </a:p>
        </p:txBody>
      </p:sp>
    </p:spTree>
    <p:extLst>
      <p:ext uri="{BB962C8B-B14F-4D97-AF65-F5344CB8AC3E}">
        <p14:creationId xmlns:p14="http://schemas.microsoft.com/office/powerpoint/2010/main" val="1722685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ons of GOD - East Palo Alto SDA Church">
            <a:extLst>
              <a:ext uri="{FF2B5EF4-FFF2-40B4-BE49-F238E27FC236}">
                <a16:creationId xmlns:a16="http://schemas.microsoft.com/office/drawing/2014/main" id="{D31CC89D-52C4-4392-8A63-C3C3AFFA6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4E453-9453-4CA2-82A8-CC979ECAC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5" r="34471"/>
          <a:stretch/>
        </p:blipFill>
        <p:spPr>
          <a:xfrm>
            <a:off x="7010401" y="0"/>
            <a:ext cx="5181599" cy="698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B9F6E-35EC-46AF-A359-AD21A3FAD512}"/>
              </a:ext>
            </a:extLst>
          </p:cNvPr>
          <p:cNvSpPr/>
          <p:nvPr/>
        </p:nvSpPr>
        <p:spPr>
          <a:xfrm>
            <a:off x="336886" y="271495"/>
            <a:ext cx="5325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(They were the ones he saved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the blood he gave)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2B3B9-667E-40BE-B505-577E34FAE397}"/>
              </a:ext>
            </a:extLst>
          </p:cNvPr>
          <p:cNvSpPr/>
          <p:nvPr/>
        </p:nvSpPr>
        <p:spPr>
          <a:xfrm>
            <a:off x="0" y="4647513"/>
            <a:ext cx="736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them victorious,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they came this way</a:t>
            </a:r>
          </a:p>
        </p:txBody>
      </p:sp>
    </p:spTree>
    <p:extLst>
      <p:ext uri="{BB962C8B-B14F-4D97-AF65-F5344CB8AC3E}">
        <p14:creationId xmlns:p14="http://schemas.microsoft.com/office/powerpoint/2010/main" val="255976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96AF-7CBF-409F-9F2E-2440A947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ACFE-FF09-458A-84AF-06ECDA8A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eople who cry are strong - Awaaz Nation">
            <a:extLst>
              <a:ext uri="{FF2B5EF4-FFF2-40B4-BE49-F238E27FC236}">
                <a16:creationId xmlns:a16="http://schemas.microsoft.com/office/drawing/2014/main" id="{3F0A6E3B-9156-49B9-9DE5-50D9AC49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0283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ople who cry are strong - Awaaz Nation">
            <a:extLst>
              <a:ext uri="{FF2B5EF4-FFF2-40B4-BE49-F238E27FC236}">
                <a16:creationId xmlns:a16="http://schemas.microsoft.com/office/drawing/2014/main" id="{24A1F0C1-DCE8-4586-B08B-3B0079B57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2"/>
          <a:stretch/>
        </p:blipFill>
        <p:spPr bwMode="auto">
          <a:xfrm flipH="1">
            <a:off x="9509126" y="0"/>
            <a:ext cx="2682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1BA764-BA71-4084-A307-6CACEA457C76}"/>
              </a:ext>
            </a:extLst>
          </p:cNvPr>
          <p:cNvSpPr/>
          <p:nvPr/>
        </p:nvSpPr>
        <p:spPr>
          <a:xfrm>
            <a:off x="7143418" y="3608994"/>
            <a:ext cx="4731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coming from life of distain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003CD-0487-4DC8-B31E-7D5A9D46DA95}"/>
              </a:ext>
            </a:extLst>
          </p:cNvPr>
          <p:cNvSpPr/>
          <p:nvPr/>
        </p:nvSpPr>
        <p:spPr>
          <a:xfrm>
            <a:off x="6277816" y="670433"/>
            <a:ext cx="5495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Coming from ailing and pain, </a:t>
            </a:r>
          </a:p>
        </p:txBody>
      </p:sp>
    </p:spTree>
    <p:extLst>
      <p:ext uri="{BB962C8B-B14F-4D97-AF65-F5344CB8AC3E}">
        <p14:creationId xmlns:p14="http://schemas.microsoft.com/office/powerpoint/2010/main" val="315111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The End Times Passover: Do Christians Immediately Go To Heaven ...">
            <a:extLst>
              <a:ext uri="{FF2B5EF4-FFF2-40B4-BE49-F238E27FC236}">
                <a16:creationId xmlns:a16="http://schemas.microsoft.com/office/drawing/2014/main" id="{3E77A669-22D7-498A-9573-47A97567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7908760" cy="6880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EF2464-601C-481D-BA10-EBD98B51A8AA}"/>
              </a:ext>
            </a:extLst>
          </p:cNvPr>
          <p:cNvSpPr/>
          <p:nvPr/>
        </p:nvSpPr>
        <p:spPr>
          <a:xfrm>
            <a:off x="7908758" y="235000"/>
            <a:ext cx="4058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Dressed in heavenly array,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BBFDA-D28F-4380-9F7E-FF7AB190DAB3}"/>
              </a:ext>
            </a:extLst>
          </p:cNvPr>
          <p:cNvSpPr/>
          <p:nvPr/>
        </p:nvSpPr>
        <p:spPr>
          <a:xfrm>
            <a:off x="7908758" y="3760678"/>
            <a:ext cx="4058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on the strings they play</a:t>
            </a:r>
          </a:p>
        </p:txBody>
      </p:sp>
    </p:spTree>
    <p:extLst>
      <p:ext uri="{BB962C8B-B14F-4D97-AF65-F5344CB8AC3E}">
        <p14:creationId xmlns:p14="http://schemas.microsoft.com/office/powerpoint/2010/main" val="136037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ons of GOD - East Palo Alto SDA Church">
            <a:extLst>
              <a:ext uri="{FF2B5EF4-FFF2-40B4-BE49-F238E27FC236}">
                <a16:creationId xmlns:a16="http://schemas.microsoft.com/office/drawing/2014/main" id="{D31CC89D-52C4-4392-8A63-C3C3AFFA6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4E453-9453-4CA2-82A8-CC979ECAC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5" r="34471"/>
          <a:stretch/>
        </p:blipFill>
        <p:spPr>
          <a:xfrm>
            <a:off x="7010401" y="0"/>
            <a:ext cx="5181599" cy="698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B9F6E-35EC-46AF-A359-AD21A3FAD512}"/>
              </a:ext>
            </a:extLst>
          </p:cNvPr>
          <p:cNvSpPr/>
          <p:nvPr/>
        </p:nvSpPr>
        <p:spPr>
          <a:xfrm>
            <a:off x="336886" y="271495"/>
            <a:ext cx="5325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(They were the ones he saved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the blood he gave)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2B3B9-667E-40BE-B505-577E34FAE397}"/>
              </a:ext>
            </a:extLst>
          </p:cNvPr>
          <p:cNvSpPr/>
          <p:nvPr/>
        </p:nvSpPr>
        <p:spPr>
          <a:xfrm>
            <a:off x="0" y="4647513"/>
            <a:ext cx="736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them waving,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they came this way</a:t>
            </a:r>
          </a:p>
        </p:txBody>
      </p:sp>
    </p:spTree>
    <p:extLst>
      <p:ext uri="{BB962C8B-B14F-4D97-AF65-F5344CB8AC3E}">
        <p14:creationId xmlns:p14="http://schemas.microsoft.com/office/powerpoint/2010/main" val="201909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ight of Fancy podcast: The problem with overcrowded cities - and ...">
            <a:extLst>
              <a:ext uri="{FF2B5EF4-FFF2-40B4-BE49-F238E27FC236}">
                <a16:creationId xmlns:a16="http://schemas.microsoft.com/office/drawing/2014/main" id="{E8F2A64F-F975-47A1-92AA-A9992EDA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0" y="62456"/>
            <a:ext cx="7395410" cy="679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D3551C-C6CD-4FB8-8641-1504D2FE3FF2}"/>
              </a:ext>
            </a:extLst>
          </p:cNvPr>
          <p:cNvSpPr/>
          <p:nvPr/>
        </p:nvSpPr>
        <p:spPr>
          <a:xfrm>
            <a:off x="0" y="264590"/>
            <a:ext cx="5030188" cy="281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nations, of all tribes,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F7038-113D-4EAB-B5A6-4913534DD488}"/>
              </a:ext>
            </a:extLst>
          </p:cNvPr>
          <p:cNvSpPr/>
          <p:nvPr/>
        </p:nvSpPr>
        <p:spPr>
          <a:xfrm>
            <a:off x="-25051" y="3774866"/>
            <a:ext cx="5030188" cy="2818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nations, of all tribes,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tongues</a:t>
            </a:r>
          </a:p>
        </p:txBody>
      </p:sp>
    </p:spTree>
    <p:extLst>
      <p:ext uri="{BB962C8B-B14F-4D97-AF65-F5344CB8AC3E}">
        <p14:creationId xmlns:p14="http://schemas.microsoft.com/office/powerpoint/2010/main" val="277155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BF164C3-F56F-451C-A8EF-6574FA07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5" y="-1"/>
            <a:ext cx="7677148" cy="569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A641BE5-F4F3-4931-867C-A78497AD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7" y="455459"/>
            <a:ext cx="4693316" cy="3785652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(Before the throne stand myriads, </a:t>
            </a:r>
          </a:p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myriads) 2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D004160-D170-40CC-B6FD-1ACF63A0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928" y="5642575"/>
            <a:ext cx="8943474" cy="1015663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Coming from everywhere</a:t>
            </a:r>
          </a:p>
        </p:txBody>
      </p:sp>
    </p:spTree>
    <p:extLst>
      <p:ext uri="{BB962C8B-B14F-4D97-AF65-F5344CB8AC3E}">
        <p14:creationId xmlns:p14="http://schemas.microsoft.com/office/powerpoint/2010/main" val="349001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أعمال الشهداء الأولى - بحث مفصل - فريق اللاهوت الدفاعي">
            <a:extLst>
              <a:ext uri="{FF2B5EF4-FFF2-40B4-BE49-F238E27FC236}">
                <a16:creationId xmlns:a16="http://schemas.microsoft.com/office/drawing/2014/main" id="{5A6E8C46-2701-42D2-9DA8-0EC073C3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53" y="1909011"/>
            <a:ext cx="8839452" cy="4948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5717C748-94BC-4713-B20F-E6759711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075" y="97731"/>
            <a:ext cx="9595849" cy="1938992"/>
          </a:xfrm>
          <a:prstGeom prst="rect">
            <a:avLst/>
          </a:prstGeom>
          <a:solidFill>
            <a:srgbClr val="582808">
              <a:alpha val="33725"/>
            </a:srgbClr>
          </a:solidFill>
          <a:ln>
            <a:noFill/>
          </a:ln>
          <a:effectLst>
            <a:outerShdw dist="35921" dir="2700000" algn="ctr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judges they stand, in chains they tied their hands</a:t>
            </a:r>
          </a:p>
        </p:txBody>
      </p:sp>
    </p:spTree>
    <p:extLst>
      <p:ext uri="{BB962C8B-B14F-4D97-AF65-F5344CB8AC3E}">
        <p14:creationId xmlns:p14="http://schemas.microsoft.com/office/powerpoint/2010/main" val="333939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نكشف لكم سبب عدم خوف القبطى الشهيد عصام بدار أثناء إستشهاده فى ...">
            <a:extLst>
              <a:ext uri="{FF2B5EF4-FFF2-40B4-BE49-F238E27FC236}">
                <a16:creationId xmlns:a16="http://schemas.microsoft.com/office/drawing/2014/main" id="{72DFE33A-5C83-4F33-ACB1-25B41821E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3093" r="51278"/>
          <a:stretch/>
        </p:blipFill>
        <p:spPr bwMode="auto">
          <a:xfrm>
            <a:off x="190500" y="133350"/>
            <a:ext cx="5753100" cy="65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3901B-80CC-4E22-92AA-38766400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810" y="1211507"/>
            <a:ext cx="4744456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Injustice they bore too,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their eyes highly aimed</a:t>
            </a:r>
          </a:p>
        </p:txBody>
      </p:sp>
    </p:spTree>
    <p:extLst>
      <p:ext uri="{BB962C8B-B14F-4D97-AF65-F5344CB8AC3E}">
        <p14:creationId xmlns:p14="http://schemas.microsoft.com/office/powerpoint/2010/main" val="311454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331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2020-07-14T09:16:30Z</dcterms:created>
  <dcterms:modified xsi:type="dcterms:W3CDTF">2020-07-21T22:08:23Z</dcterms:modified>
</cp:coreProperties>
</file>